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b19657b63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b19657b63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b19657b63c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b19657b63c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b19657b63c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b19657b63c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b19657b63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b19657b63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b19657b63c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b19657b63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0730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462245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525" y="679175"/>
            <a:ext cx="3617899" cy="36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5950" y="679175"/>
            <a:ext cx="3617901" cy="362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30730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462245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725" y="679175"/>
            <a:ext cx="3574299" cy="3629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1450" y="679175"/>
            <a:ext cx="3716910" cy="362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/>
          <p:nvPr/>
        </p:nvSpPr>
        <p:spPr>
          <a:xfrm>
            <a:off x="30730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462245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" name="Google Shape;7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050" y="725400"/>
            <a:ext cx="3726849" cy="358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1450" y="702300"/>
            <a:ext cx="3726851" cy="362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/>
          <p:nvPr/>
        </p:nvSpPr>
        <p:spPr>
          <a:xfrm>
            <a:off x="30730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16"/>
          <p:cNvSpPr/>
          <p:nvPr/>
        </p:nvSpPr>
        <p:spPr>
          <a:xfrm>
            <a:off x="462245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" name="Google Shape;8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950" y="729975"/>
            <a:ext cx="3694149" cy="3578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6425" y="695925"/>
            <a:ext cx="3696575" cy="362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/>
          <p:nvPr/>
        </p:nvSpPr>
        <p:spPr>
          <a:xfrm>
            <a:off x="30730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/>
          <p:nvPr/>
        </p:nvSpPr>
        <p:spPr>
          <a:xfrm>
            <a:off x="462245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" name="Google Shape;8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425" y="695950"/>
            <a:ext cx="3574301" cy="362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7750" y="745375"/>
            <a:ext cx="3677875" cy="358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/>
          <p:nvPr/>
        </p:nvSpPr>
        <p:spPr>
          <a:xfrm>
            <a:off x="30730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8"/>
          <p:cNvSpPr/>
          <p:nvPr/>
        </p:nvSpPr>
        <p:spPr>
          <a:xfrm>
            <a:off x="4622450" y="156925"/>
            <a:ext cx="4184550" cy="4707600"/>
          </a:xfrm>
          <a:prstGeom prst="flowChartPredefinedProcess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7575" y="756962"/>
            <a:ext cx="3574301" cy="362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8156" y="762200"/>
            <a:ext cx="3648718" cy="3629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