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jl, licht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94660"/>
  </p:normalViewPr>
  <p:slideViewPr>
    <p:cSldViewPr>
      <p:cViewPr varScale="1">
        <p:scale>
          <a:sx n="83" d="100"/>
          <a:sy n="83" d="100"/>
        </p:scale>
        <p:origin x="295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43839"/>
            <a:ext cx="6583680" cy="865632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176501"/>
            <a:ext cx="5606415" cy="390144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159514"/>
            <a:ext cx="4931921" cy="185088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3-3-2025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4978400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5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3-3-2025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425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016000"/>
            <a:ext cx="1307306" cy="7213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016000"/>
            <a:ext cx="4179094" cy="72136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3-3-2025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94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3-3-2025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78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564767"/>
            <a:ext cx="5606415" cy="390144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5539360"/>
            <a:ext cx="4932617" cy="1818408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3-3-2025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3605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04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743199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743200"/>
            <a:ext cx="2674620" cy="53644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3-3-2025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85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668681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628644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665376"/>
            <a:ext cx="2674620" cy="103632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625763"/>
            <a:ext cx="2674620" cy="451104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3-3-2025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2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3-3-2025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00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3-3-2025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49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463040"/>
            <a:ext cx="3112229" cy="621792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9014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3-3-2025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321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463040"/>
            <a:ext cx="2125980" cy="231648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426464"/>
            <a:ext cx="3193277" cy="6193537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3779520"/>
            <a:ext cx="2125980" cy="38404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3-3-2025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927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43840"/>
            <a:ext cx="6583680" cy="865632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12800"/>
            <a:ext cx="5554980" cy="180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743200"/>
            <a:ext cx="5553490" cy="538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298440"/>
            <a:ext cx="131010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3-3-2025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298440"/>
            <a:ext cx="265374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298440"/>
            <a:ext cx="95974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978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lh7-rt.googleusercontent.com/slidesz/AGV_vUeDqOT6ZlksNNRKWIZ1mJgPTAh5qROpARwrb95-SZwTvhni8FjEqeYzHM1qugijJf5XinzhUu4piRoIxVOi-mcTLWe62bSa8zMYkRP19lIN3K4ixNEMguuY9kIUcu5haZNql6UpLw=s2048?key=BIEHpz_oZf6Zz0H9tXE6S2s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395536"/>
            <a:ext cx="6482539" cy="828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43440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Geel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2149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Corbel</vt:lpstr>
      <vt:lpstr>Basis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1</dc:title>
  <dc:creator>My Acer</dc:creator>
  <cp:lastModifiedBy>hans vdvlugt</cp:lastModifiedBy>
  <cp:revision>87</cp:revision>
  <cp:lastPrinted>2024-01-15T09:59:07Z</cp:lastPrinted>
  <dcterms:created xsi:type="dcterms:W3CDTF">2014-01-19T15:45:44Z</dcterms:created>
  <dcterms:modified xsi:type="dcterms:W3CDTF">2025-03-03T15:46:01Z</dcterms:modified>
</cp:coreProperties>
</file>