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ijl, licht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25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25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94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78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048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85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2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00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9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21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927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3-3-2025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978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lh7-rt.googleusercontent.com/slidesz/AGV_vUeDqOT6ZlksNNRKWIZ1mJgPTAh5qROpARwrb95-SZwTvhni8FjEqeYzHM1qugijJf5XinzhUu4piRoIxVOi-mcTLWe62bSa8zMYkRP19lIN3K4ixNEMguuY9kIUcu5haZNql6UpLw=s2048?key=BIEHpz_oZf6Zz0H9tXE6S2s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395536"/>
            <a:ext cx="6482539" cy="828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43440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Gee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2149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Corbel</vt:lpstr>
      <vt:lpstr>Basis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87</cp:revision>
  <cp:lastPrinted>2024-01-15T09:59:07Z</cp:lastPrinted>
  <dcterms:created xsi:type="dcterms:W3CDTF">2014-01-19T15:45:44Z</dcterms:created>
  <dcterms:modified xsi:type="dcterms:W3CDTF">2025-03-03T15:46:01Z</dcterms:modified>
</cp:coreProperties>
</file>