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803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1087b68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1087b68f7_0_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908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1087b68f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e1087b68f7_0_4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96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1087b68f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e1087b68f7_0_5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39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1087b68f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1087b68f7_0_5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1087b68f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1087b68f7_0_5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66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1087b68f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e1087b68f7_0_6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47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1087b68f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e1087b68f7_0_6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020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1087b68f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1087b68f7_0_7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802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1087b68f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1087b68f7_0_8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55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15d4b93b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15d4b93b7_0_7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62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15abc5b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15abc5b4a_0_2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91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15d4b93b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15d4b93b7_0_2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671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15abc5b4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15abc5b4a_0_2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037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e15abc5b4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e15abc5b4a_0_3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754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15abc5b4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15abc5b4a_0_3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914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15abc5b4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e15abc5b4a_0_4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657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15abc5b4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e15abc5b4a_0_4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769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15abc5b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e15abc5b4a_0_5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15abc5b4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15abc5b4a_0_1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47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03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1087b68f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1087b68f7_0_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45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1087b68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1087b68f7_0_1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73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1087b68f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e1087b68f7_0_2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1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087b68f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e1087b68f7_0_3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94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1087b68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e1087b68f7_0_3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42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8200" y="233200"/>
            <a:ext cx="8576100" cy="4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 u="sng">
                <a:solidFill>
                  <a:schemeClr val="dk2"/>
                </a:solidFill>
              </a:rPr>
              <a:t>14 rekensommen voor eind groep 4</a:t>
            </a:r>
            <a:endParaRPr sz="1800" b="1" u="sng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chemeClr val="dk2"/>
                </a:solidFill>
              </a:rPr>
              <a:t>Je kunt de kaartjes knippen en lamineren en her en der in de klas neerleggen. De leerling ziet het kaartje en rekent de som uit.</a:t>
            </a:r>
            <a:endParaRPr sz="2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chemeClr val="dk2"/>
                </a:solidFill>
              </a:rPr>
              <a:t>Je kunt het ook als een powerpoint klassikaal op het digibord laten zien. De leerling rekent de som uit en schrijft het op zijn eigen antwoordblad.</a:t>
            </a:r>
            <a:endParaRPr sz="2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1135475" y="1562675"/>
            <a:ext cx="3192900" cy="5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>
                <a:solidFill>
                  <a:schemeClr val="dk2"/>
                </a:solidFill>
              </a:rPr>
              <a:t>5 x 3 + 2 x 8 =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7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1179075" y="1584450"/>
            <a:ext cx="28332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2"/>
                </a:solidFill>
              </a:rPr>
              <a:t>2 x 9  +   7 x 2 =</a:t>
            </a:r>
            <a:endParaRPr sz="2900">
              <a:solidFill>
                <a:schemeClr val="dk2"/>
              </a:solidFill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8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1233575" y="1606250"/>
            <a:ext cx="27351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chemeClr val="dk2"/>
                </a:solidFill>
              </a:rPr>
              <a:t>9 x 8  -  2 x 8 =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9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1168175" y="1638975"/>
            <a:ext cx="29532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2"/>
                </a:solidFill>
              </a:rPr>
              <a:t>8 x 4  -  2 x 10 =</a:t>
            </a:r>
            <a:endParaRPr sz="2900">
              <a:solidFill>
                <a:schemeClr val="dk2"/>
              </a:solidFill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10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1390500" y="1584450"/>
            <a:ext cx="25455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122 + 37 =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11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1331650" y="1606250"/>
            <a:ext cx="25281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142 + 15 =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12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1375250" y="1606250"/>
            <a:ext cx="2473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158 - 62 =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13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1473325" y="1606250"/>
            <a:ext cx="23538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165 - 75 =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14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>
            <a:off x="615866" y="1962150"/>
            <a:ext cx="7911964" cy="12188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losse kaartjes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7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800" y="97900"/>
            <a:ext cx="4175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/>
        </p:nvSpPr>
        <p:spPr>
          <a:xfrm>
            <a:off x="906650" y="1322925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15.00 uur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5232700" y="1442625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22.00 uur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3031600" y="494750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</a:t>
            </a:r>
            <a:endParaRPr sz="2400"/>
          </a:p>
        </p:txBody>
      </p:sp>
      <p:sp>
        <p:nvSpPr>
          <p:cNvPr id="211" name="Google Shape;211;p31"/>
          <p:cNvSpPr/>
          <p:nvPr/>
        </p:nvSpPr>
        <p:spPr>
          <a:xfrm>
            <a:off x="7586525" y="494750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2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00" y="228474"/>
            <a:ext cx="958949" cy="11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975" y="293699"/>
            <a:ext cx="958949" cy="11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600" y="293699"/>
            <a:ext cx="958949" cy="11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225" y="293699"/>
            <a:ext cx="958949" cy="11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850" y="228474"/>
            <a:ext cx="958949" cy="11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475" y="228474"/>
            <a:ext cx="958949" cy="11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448875" y="2375600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919825" y="3730450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48875" y="3730450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919813" y="2375588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390775" y="2375600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978963" y="2375600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6567163" y="2375600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8021675" y="2375600"/>
            <a:ext cx="5886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8065600" y="152800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6</a:t>
            </a:r>
            <a:endParaRPr sz="1500"/>
          </a:p>
        </p:txBody>
      </p:sp>
      <p:sp>
        <p:nvSpPr>
          <p:cNvPr id="74" name="Google Shape;74;p14"/>
          <p:cNvSpPr/>
          <p:nvPr/>
        </p:nvSpPr>
        <p:spPr>
          <a:xfrm>
            <a:off x="6561625" y="152800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5</a:t>
            </a:r>
            <a:endParaRPr sz="1500"/>
          </a:p>
        </p:txBody>
      </p:sp>
      <p:sp>
        <p:nvSpPr>
          <p:cNvPr id="75" name="Google Shape;75;p14"/>
          <p:cNvSpPr/>
          <p:nvPr/>
        </p:nvSpPr>
        <p:spPr>
          <a:xfrm>
            <a:off x="4954400" y="152800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4</a:t>
            </a:r>
            <a:endParaRPr sz="1500"/>
          </a:p>
        </p:txBody>
      </p:sp>
      <p:sp>
        <p:nvSpPr>
          <p:cNvPr id="76" name="Google Shape;76;p14"/>
          <p:cNvSpPr/>
          <p:nvPr/>
        </p:nvSpPr>
        <p:spPr>
          <a:xfrm>
            <a:off x="3390775" y="152800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3</a:t>
            </a:r>
            <a:endParaRPr sz="1500"/>
          </a:p>
        </p:txBody>
      </p:sp>
      <p:sp>
        <p:nvSpPr>
          <p:cNvPr id="77" name="Google Shape;77;p14"/>
          <p:cNvSpPr/>
          <p:nvPr/>
        </p:nvSpPr>
        <p:spPr>
          <a:xfrm>
            <a:off x="1887150" y="152800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2</a:t>
            </a:r>
            <a:endParaRPr sz="1500"/>
          </a:p>
        </p:txBody>
      </p:sp>
      <p:sp>
        <p:nvSpPr>
          <p:cNvPr id="78" name="Google Shape;78;p14"/>
          <p:cNvSpPr/>
          <p:nvPr/>
        </p:nvSpPr>
        <p:spPr>
          <a:xfrm>
            <a:off x="448875" y="152800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1</a:t>
            </a:r>
            <a:endParaRPr sz="1500"/>
          </a:p>
        </p:txBody>
      </p:sp>
      <p:sp>
        <p:nvSpPr>
          <p:cNvPr id="79" name="Google Shape;79;p14"/>
          <p:cNvSpPr/>
          <p:nvPr/>
        </p:nvSpPr>
        <p:spPr>
          <a:xfrm>
            <a:off x="1944388" y="3053125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8</a:t>
            </a:r>
            <a:endParaRPr sz="1500"/>
          </a:p>
        </p:txBody>
      </p:sp>
      <p:sp>
        <p:nvSpPr>
          <p:cNvPr id="80" name="Google Shape;80;p14"/>
          <p:cNvSpPr/>
          <p:nvPr/>
        </p:nvSpPr>
        <p:spPr>
          <a:xfrm>
            <a:off x="448875" y="440455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13</a:t>
            </a:r>
            <a:endParaRPr sz="1500"/>
          </a:p>
        </p:txBody>
      </p:sp>
      <p:sp>
        <p:nvSpPr>
          <p:cNvPr id="81" name="Google Shape;81;p14"/>
          <p:cNvSpPr/>
          <p:nvPr/>
        </p:nvSpPr>
        <p:spPr>
          <a:xfrm>
            <a:off x="448875" y="3053125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7</a:t>
            </a:r>
            <a:endParaRPr sz="1500"/>
          </a:p>
        </p:txBody>
      </p:sp>
      <p:sp>
        <p:nvSpPr>
          <p:cNvPr id="82" name="Google Shape;82;p14"/>
          <p:cNvSpPr/>
          <p:nvPr/>
        </p:nvSpPr>
        <p:spPr>
          <a:xfrm>
            <a:off x="6567175" y="3053125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11</a:t>
            </a:r>
            <a:endParaRPr sz="1500"/>
          </a:p>
        </p:txBody>
      </p:sp>
      <p:sp>
        <p:nvSpPr>
          <p:cNvPr id="83" name="Google Shape;83;p14"/>
          <p:cNvSpPr/>
          <p:nvPr/>
        </p:nvSpPr>
        <p:spPr>
          <a:xfrm>
            <a:off x="5014400" y="3053125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10</a:t>
            </a:r>
            <a:endParaRPr sz="1500"/>
          </a:p>
        </p:txBody>
      </p:sp>
      <p:sp>
        <p:nvSpPr>
          <p:cNvPr id="84" name="Google Shape;84;p14"/>
          <p:cNvSpPr/>
          <p:nvPr/>
        </p:nvSpPr>
        <p:spPr>
          <a:xfrm>
            <a:off x="3390775" y="3053125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9</a:t>
            </a:r>
            <a:endParaRPr sz="1500"/>
          </a:p>
        </p:txBody>
      </p:sp>
      <p:sp>
        <p:nvSpPr>
          <p:cNvPr id="85" name="Google Shape;85;p14"/>
          <p:cNvSpPr/>
          <p:nvPr/>
        </p:nvSpPr>
        <p:spPr>
          <a:xfrm>
            <a:off x="1919825" y="4404550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14</a:t>
            </a:r>
            <a:endParaRPr sz="1500"/>
          </a:p>
        </p:txBody>
      </p:sp>
      <p:sp>
        <p:nvSpPr>
          <p:cNvPr id="86" name="Google Shape;86;p14"/>
          <p:cNvSpPr/>
          <p:nvPr/>
        </p:nvSpPr>
        <p:spPr>
          <a:xfrm>
            <a:off x="8021650" y="3053125"/>
            <a:ext cx="588600" cy="3603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/>
              <a:t>12</a:t>
            </a:r>
            <a:endParaRPr sz="1500"/>
          </a:p>
        </p:txBody>
      </p:sp>
      <p:sp>
        <p:nvSpPr>
          <p:cNvPr id="87" name="Google Shape;87;p14"/>
          <p:cNvSpPr/>
          <p:nvPr/>
        </p:nvSpPr>
        <p:spPr>
          <a:xfrm>
            <a:off x="4099548" y="4036323"/>
            <a:ext cx="4459772" cy="6472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Arial"/>
              </a:rPr>
              <a:t>antwoordvel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7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800" y="97900"/>
            <a:ext cx="4175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/>
          <p:nvPr/>
        </p:nvSpPr>
        <p:spPr>
          <a:xfrm>
            <a:off x="928450" y="1366525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12.30 uur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219" name="Google Shape;219;p32"/>
          <p:cNvSpPr txBox="1"/>
          <p:nvPr/>
        </p:nvSpPr>
        <p:spPr>
          <a:xfrm>
            <a:off x="5483300" y="1460175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4.15 uur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220" name="Google Shape;220;p32"/>
          <p:cNvSpPr/>
          <p:nvPr/>
        </p:nvSpPr>
        <p:spPr>
          <a:xfrm>
            <a:off x="2977150" y="62552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3</a:t>
            </a:r>
            <a:endParaRPr sz="2400"/>
          </a:p>
        </p:txBody>
      </p:sp>
      <p:sp>
        <p:nvSpPr>
          <p:cNvPr id="221" name="Google Shape;221;p32"/>
          <p:cNvSpPr/>
          <p:nvPr/>
        </p:nvSpPr>
        <p:spPr>
          <a:xfrm>
            <a:off x="7575625" y="62552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4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7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700" y="87000"/>
            <a:ext cx="4175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/>
          <p:nvPr/>
        </p:nvSpPr>
        <p:spPr>
          <a:xfrm>
            <a:off x="1200875" y="139920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9.45 uur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5526925" y="146015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17.00 uur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3009825" y="49472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5</a:t>
            </a:r>
            <a:endParaRPr sz="2400"/>
          </a:p>
        </p:txBody>
      </p:sp>
      <p:sp>
        <p:nvSpPr>
          <p:cNvPr id="231" name="Google Shape;231;p33"/>
          <p:cNvSpPr/>
          <p:nvPr/>
        </p:nvSpPr>
        <p:spPr>
          <a:xfrm>
            <a:off x="7641000" y="49472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6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7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800" y="97900"/>
            <a:ext cx="4175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/>
          <p:nvPr/>
        </p:nvSpPr>
        <p:spPr>
          <a:xfrm>
            <a:off x="2955325" y="46202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7</a:t>
            </a:r>
            <a:endParaRPr sz="2400"/>
          </a:p>
        </p:txBody>
      </p:sp>
      <p:sp>
        <p:nvSpPr>
          <p:cNvPr id="239" name="Google Shape;239;p34"/>
          <p:cNvSpPr/>
          <p:nvPr/>
        </p:nvSpPr>
        <p:spPr>
          <a:xfrm>
            <a:off x="7586525" y="46202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8</a:t>
            </a:r>
            <a:endParaRPr sz="2400"/>
          </a:p>
        </p:txBody>
      </p:sp>
      <p:sp>
        <p:nvSpPr>
          <p:cNvPr id="240" name="Google Shape;240;p34"/>
          <p:cNvSpPr txBox="1"/>
          <p:nvPr/>
        </p:nvSpPr>
        <p:spPr>
          <a:xfrm>
            <a:off x="775825" y="1497275"/>
            <a:ext cx="2920500" cy="5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>
                <a:solidFill>
                  <a:schemeClr val="dk2"/>
                </a:solidFill>
              </a:rPr>
              <a:t>5 x 3 + 2 x 8 =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5189250" y="1573550"/>
            <a:ext cx="28332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2"/>
                </a:solidFill>
              </a:rPr>
              <a:t>2 x 9  +   7 x 2 =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7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800" y="97900"/>
            <a:ext cx="4175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/>
          <p:nvPr/>
        </p:nvSpPr>
        <p:spPr>
          <a:xfrm>
            <a:off x="2966225" y="396650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9</a:t>
            </a:r>
            <a:endParaRPr sz="2400"/>
          </a:p>
        </p:txBody>
      </p:sp>
      <p:sp>
        <p:nvSpPr>
          <p:cNvPr id="249" name="Google Shape;249;p35"/>
          <p:cNvSpPr/>
          <p:nvPr/>
        </p:nvSpPr>
        <p:spPr>
          <a:xfrm>
            <a:off x="7630100" y="396650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10</a:t>
            </a:r>
            <a:endParaRPr sz="2400"/>
          </a:p>
        </p:txBody>
      </p:sp>
      <p:sp>
        <p:nvSpPr>
          <p:cNvPr id="250" name="Google Shape;250;p35"/>
          <p:cNvSpPr txBox="1"/>
          <p:nvPr/>
        </p:nvSpPr>
        <p:spPr>
          <a:xfrm>
            <a:off x="851113" y="1486375"/>
            <a:ext cx="27351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>
                <a:solidFill>
                  <a:schemeClr val="dk2"/>
                </a:solidFill>
              </a:rPr>
              <a:t>9 x 8  -  2 x 8 =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5319825" y="1535425"/>
            <a:ext cx="29532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2"/>
                </a:solidFill>
              </a:rPr>
              <a:t>8 x 4  -  2 x 10=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7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800" y="97900"/>
            <a:ext cx="4175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/>
          <p:nvPr/>
        </p:nvSpPr>
        <p:spPr>
          <a:xfrm>
            <a:off x="3020725" y="3748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11</a:t>
            </a:r>
            <a:endParaRPr sz="2400"/>
          </a:p>
        </p:txBody>
      </p:sp>
      <p:sp>
        <p:nvSpPr>
          <p:cNvPr id="259" name="Google Shape;259;p36"/>
          <p:cNvSpPr/>
          <p:nvPr/>
        </p:nvSpPr>
        <p:spPr>
          <a:xfrm>
            <a:off x="7586500" y="4291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12</a:t>
            </a:r>
            <a:endParaRPr sz="2400"/>
          </a:p>
        </p:txBody>
      </p:sp>
      <p:sp>
        <p:nvSpPr>
          <p:cNvPr id="260" name="Google Shape;260;p36"/>
          <p:cNvSpPr txBox="1"/>
          <p:nvPr/>
        </p:nvSpPr>
        <p:spPr>
          <a:xfrm>
            <a:off x="976400" y="1508175"/>
            <a:ext cx="23211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122 + 37=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5487675" y="1606125"/>
            <a:ext cx="24696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142 + 15 = </a:t>
            </a:r>
            <a:endParaRPr sz="3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75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800" y="97900"/>
            <a:ext cx="4175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/>
          <p:nvPr/>
        </p:nvSpPr>
        <p:spPr>
          <a:xfrm>
            <a:off x="3086100" y="3748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13</a:t>
            </a:r>
            <a:endParaRPr sz="2400"/>
          </a:p>
        </p:txBody>
      </p:sp>
      <p:sp>
        <p:nvSpPr>
          <p:cNvPr id="269" name="Google Shape;269;p37"/>
          <p:cNvSpPr/>
          <p:nvPr/>
        </p:nvSpPr>
        <p:spPr>
          <a:xfrm>
            <a:off x="7510225" y="3748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14</a:t>
            </a:r>
            <a:endParaRPr sz="2400"/>
          </a:p>
        </p:txBody>
      </p:sp>
      <p:sp>
        <p:nvSpPr>
          <p:cNvPr id="270" name="Google Shape;270;p37"/>
          <p:cNvSpPr txBox="1"/>
          <p:nvPr/>
        </p:nvSpPr>
        <p:spPr>
          <a:xfrm>
            <a:off x="841275" y="1562675"/>
            <a:ext cx="2386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158 - 62 =</a:t>
            </a:r>
            <a:endParaRPr sz="3700">
              <a:solidFill>
                <a:schemeClr val="dk2"/>
              </a:solidFill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5296050" y="1562675"/>
            <a:ext cx="2628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700">
                <a:solidFill>
                  <a:schemeClr val="dk2"/>
                </a:solidFill>
              </a:rPr>
              <a:t>165 - 75 =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Antwoorden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 dirty="0" smtClean="0"/>
              <a:t>                          </a:t>
            </a:r>
            <a:endParaRPr lang="nl-NL" dirty="0"/>
          </a:p>
        </p:txBody>
      </p:sp>
      <p:pic>
        <p:nvPicPr>
          <p:cNvPr id="4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8383" y="870365"/>
            <a:ext cx="814654" cy="112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Rechte verbindingslijn 5"/>
          <p:cNvCxnSpPr/>
          <p:nvPr/>
        </p:nvCxnSpPr>
        <p:spPr>
          <a:xfrm>
            <a:off x="1105710" y="1236743"/>
            <a:ext cx="0" cy="276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1105710" y="1513036"/>
            <a:ext cx="149670" cy="1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5516" y="870365"/>
            <a:ext cx="814654" cy="11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1136" y="870365"/>
            <a:ext cx="814654" cy="11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58109" y="870365"/>
            <a:ext cx="814654" cy="112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Rechte verbindingslijn 13"/>
          <p:cNvCxnSpPr/>
          <p:nvPr/>
        </p:nvCxnSpPr>
        <p:spPr>
          <a:xfrm>
            <a:off x="4412287" y="1526193"/>
            <a:ext cx="0" cy="276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6991279" y="1250996"/>
            <a:ext cx="0" cy="276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 flipV="1">
            <a:off x="5812844" y="1510295"/>
            <a:ext cx="186673" cy="27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2865436" y="1250996"/>
            <a:ext cx="0" cy="276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 flipV="1">
            <a:off x="2742211" y="1443065"/>
            <a:ext cx="126341" cy="83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 flipV="1">
            <a:off x="5812843" y="1527638"/>
            <a:ext cx="126341" cy="83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4408464" y="1389142"/>
            <a:ext cx="51703" cy="123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05182" y="870365"/>
            <a:ext cx="814654" cy="11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74644" y="870365"/>
            <a:ext cx="814654" cy="112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Rechte verbindingslijn 27"/>
          <p:cNvCxnSpPr/>
          <p:nvPr/>
        </p:nvCxnSpPr>
        <p:spPr>
          <a:xfrm>
            <a:off x="8312509" y="1267640"/>
            <a:ext cx="0" cy="276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6769191" y="1543933"/>
            <a:ext cx="21972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 flipV="1">
            <a:off x="8312509" y="1569203"/>
            <a:ext cx="81551" cy="109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H="1" flipV="1">
            <a:off x="6855630" y="1443065"/>
            <a:ext cx="126341" cy="83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hthoek 34"/>
          <p:cNvSpPr/>
          <p:nvPr/>
        </p:nvSpPr>
        <p:spPr>
          <a:xfrm>
            <a:off x="986763" y="2282711"/>
            <a:ext cx="193782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8215618" y="2282710"/>
            <a:ext cx="193782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37" name="Rechthoek 36"/>
          <p:cNvSpPr/>
          <p:nvPr/>
        </p:nvSpPr>
        <p:spPr>
          <a:xfrm>
            <a:off x="6892020" y="2282711"/>
            <a:ext cx="193782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8" name="Rechthoek 37"/>
          <p:cNvSpPr/>
          <p:nvPr/>
        </p:nvSpPr>
        <p:spPr>
          <a:xfrm>
            <a:off x="5712398" y="2329856"/>
            <a:ext cx="193782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39" name="Rechthoek 38"/>
          <p:cNvSpPr/>
          <p:nvPr/>
        </p:nvSpPr>
        <p:spPr>
          <a:xfrm>
            <a:off x="4337424" y="2334242"/>
            <a:ext cx="193782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0" name="Rechthoek 39"/>
          <p:cNvSpPr/>
          <p:nvPr/>
        </p:nvSpPr>
        <p:spPr>
          <a:xfrm>
            <a:off x="2768545" y="2329856"/>
            <a:ext cx="193782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1" name="Rechthoek 40"/>
          <p:cNvSpPr/>
          <p:nvPr/>
        </p:nvSpPr>
        <p:spPr>
          <a:xfrm>
            <a:off x="930819" y="3481080"/>
            <a:ext cx="174891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2" name="Rechthoek 41"/>
          <p:cNvSpPr/>
          <p:nvPr/>
        </p:nvSpPr>
        <p:spPr>
          <a:xfrm>
            <a:off x="848616" y="3039229"/>
            <a:ext cx="406764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31</a:t>
            </a:r>
            <a:endParaRPr lang="nl-NL" dirty="0"/>
          </a:p>
        </p:txBody>
      </p:sp>
      <p:sp>
        <p:nvSpPr>
          <p:cNvPr id="43" name="Rechthoek 42"/>
          <p:cNvSpPr/>
          <p:nvPr/>
        </p:nvSpPr>
        <p:spPr>
          <a:xfrm>
            <a:off x="1588914" y="3039229"/>
            <a:ext cx="406764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32</a:t>
            </a:r>
            <a:endParaRPr lang="nl-NL" dirty="0"/>
          </a:p>
        </p:txBody>
      </p:sp>
      <p:sp>
        <p:nvSpPr>
          <p:cNvPr id="44" name="Rechthoek 43"/>
          <p:cNvSpPr/>
          <p:nvPr/>
        </p:nvSpPr>
        <p:spPr>
          <a:xfrm>
            <a:off x="2254727" y="3039229"/>
            <a:ext cx="406764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56</a:t>
            </a:r>
            <a:endParaRPr lang="nl-NL" dirty="0"/>
          </a:p>
        </p:txBody>
      </p:sp>
      <p:sp>
        <p:nvSpPr>
          <p:cNvPr id="45" name="Rechthoek 44"/>
          <p:cNvSpPr/>
          <p:nvPr/>
        </p:nvSpPr>
        <p:spPr>
          <a:xfrm>
            <a:off x="3069381" y="3039229"/>
            <a:ext cx="406764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6" name="Rechthoek 45"/>
          <p:cNvSpPr/>
          <p:nvPr/>
        </p:nvSpPr>
        <p:spPr>
          <a:xfrm>
            <a:off x="1704850" y="3496321"/>
            <a:ext cx="174891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51" name="Rechthoek 50"/>
          <p:cNvSpPr/>
          <p:nvPr/>
        </p:nvSpPr>
        <p:spPr>
          <a:xfrm>
            <a:off x="3153039" y="3481078"/>
            <a:ext cx="323106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 smtClean="0"/>
              <a:t>10</a:t>
            </a:r>
            <a:endParaRPr lang="nl-NL" sz="900" dirty="0"/>
          </a:p>
        </p:txBody>
      </p:sp>
      <p:sp>
        <p:nvSpPr>
          <p:cNvPr id="52" name="Rechthoek 51"/>
          <p:cNvSpPr/>
          <p:nvPr/>
        </p:nvSpPr>
        <p:spPr>
          <a:xfrm>
            <a:off x="2351915" y="3481079"/>
            <a:ext cx="174891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54" name="Rechthoek 53"/>
          <p:cNvSpPr/>
          <p:nvPr/>
        </p:nvSpPr>
        <p:spPr>
          <a:xfrm>
            <a:off x="3882362" y="3039229"/>
            <a:ext cx="526101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159</a:t>
            </a:r>
            <a:endParaRPr lang="nl-NL" dirty="0"/>
          </a:p>
        </p:txBody>
      </p:sp>
      <p:sp>
        <p:nvSpPr>
          <p:cNvPr id="58" name="Rechthoek 57"/>
          <p:cNvSpPr/>
          <p:nvPr/>
        </p:nvSpPr>
        <p:spPr>
          <a:xfrm>
            <a:off x="4610359" y="3046904"/>
            <a:ext cx="526101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157</a:t>
            </a:r>
            <a:endParaRPr lang="nl-NL" dirty="0"/>
          </a:p>
        </p:txBody>
      </p:sp>
      <p:sp>
        <p:nvSpPr>
          <p:cNvPr id="59" name="Rechthoek 58"/>
          <p:cNvSpPr/>
          <p:nvPr/>
        </p:nvSpPr>
        <p:spPr>
          <a:xfrm>
            <a:off x="5349912" y="3039229"/>
            <a:ext cx="526101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98</a:t>
            </a:r>
            <a:endParaRPr lang="nl-NL" dirty="0"/>
          </a:p>
        </p:txBody>
      </p:sp>
      <p:sp>
        <p:nvSpPr>
          <p:cNvPr id="60" name="Rechthoek 59"/>
          <p:cNvSpPr/>
          <p:nvPr/>
        </p:nvSpPr>
        <p:spPr>
          <a:xfrm>
            <a:off x="6054400" y="3046904"/>
            <a:ext cx="526101" cy="322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90</a:t>
            </a:r>
            <a:endParaRPr lang="nl-NL" dirty="0"/>
          </a:p>
        </p:txBody>
      </p:sp>
      <p:sp>
        <p:nvSpPr>
          <p:cNvPr id="61" name="Rechthoek 60"/>
          <p:cNvSpPr/>
          <p:nvPr/>
        </p:nvSpPr>
        <p:spPr>
          <a:xfrm>
            <a:off x="3954240" y="3503996"/>
            <a:ext cx="323106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 smtClean="0"/>
              <a:t>10</a:t>
            </a:r>
            <a:endParaRPr lang="nl-NL" sz="900" dirty="0"/>
          </a:p>
        </p:txBody>
      </p:sp>
      <p:sp>
        <p:nvSpPr>
          <p:cNvPr id="62" name="Rechthoek 61"/>
          <p:cNvSpPr/>
          <p:nvPr/>
        </p:nvSpPr>
        <p:spPr>
          <a:xfrm>
            <a:off x="4711856" y="3503996"/>
            <a:ext cx="323106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 smtClean="0"/>
              <a:t>10</a:t>
            </a:r>
            <a:endParaRPr lang="nl-NL" sz="900" dirty="0"/>
          </a:p>
        </p:txBody>
      </p:sp>
      <p:sp>
        <p:nvSpPr>
          <p:cNvPr id="63" name="Rechthoek 62"/>
          <p:cNvSpPr/>
          <p:nvPr/>
        </p:nvSpPr>
        <p:spPr>
          <a:xfrm>
            <a:off x="5451409" y="3492041"/>
            <a:ext cx="323106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 smtClean="0"/>
              <a:t>10</a:t>
            </a:r>
            <a:endParaRPr lang="nl-NL" sz="900" dirty="0"/>
          </a:p>
        </p:txBody>
      </p:sp>
      <p:sp>
        <p:nvSpPr>
          <p:cNvPr id="64" name="Rechthoek 63"/>
          <p:cNvSpPr/>
          <p:nvPr/>
        </p:nvSpPr>
        <p:spPr>
          <a:xfrm>
            <a:off x="6142369" y="3497368"/>
            <a:ext cx="323106" cy="2105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900" dirty="0" smtClean="0"/>
              <a:t>10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54793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2300380" y="1962150"/>
            <a:ext cx="4543686" cy="12188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digibord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211775" y="138830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15.00 uur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225" y="745375"/>
            <a:ext cx="3549925" cy="42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1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200875" y="139920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22.00 uur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225" y="745375"/>
            <a:ext cx="3549925" cy="42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2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1200875" y="139920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12.30 uur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225" y="745375"/>
            <a:ext cx="3549925" cy="42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3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1200875" y="139920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  4.15 uur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225" y="745375"/>
            <a:ext cx="3549925" cy="42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4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1200875" y="139920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  9.45 uur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225" y="745375"/>
            <a:ext cx="3549925" cy="42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5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1200875" y="1399200"/>
            <a:ext cx="2789700" cy="1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600">
                <a:solidFill>
                  <a:schemeClr val="dk2"/>
                </a:solidFill>
              </a:rPr>
              <a:t>17.00 uur</a:t>
            </a:r>
            <a:endParaRPr sz="4600">
              <a:solidFill>
                <a:schemeClr val="dk2"/>
              </a:solidFill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225" y="745375"/>
            <a:ext cx="3549925" cy="429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4001475" y="331275"/>
            <a:ext cx="741000" cy="74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6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253</Words>
  <Application>Microsoft Office PowerPoint</Application>
  <PresentationFormat>Diavoorstelling (16:9)</PresentationFormat>
  <Paragraphs>101</Paragraphs>
  <Slides>26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Antwoorden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vdvlugt</cp:lastModifiedBy>
  <cp:revision>4</cp:revision>
  <cp:lastPrinted>2024-05-31T05:55:40Z</cp:lastPrinted>
  <dcterms:modified xsi:type="dcterms:W3CDTF">2024-05-31T06:15:53Z</dcterms:modified>
</cp:coreProperties>
</file>