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18036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1087b68f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1087b68f7_0_2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4908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e1087b68f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e1087b68f7_0_4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1968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e1087b68f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e1087b68f7_0_5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2390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e1087b68f7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e1087b68f7_0_5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8762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e1087b68f7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e1087b68f7_0_5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82660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e1087b68f7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e1087b68f7_0_62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64718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e1087b68f7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e1087b68f7_0_6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0020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e1087b68f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e1087b68f7_0_7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802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e1087b68f7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e1087b68f7_0_81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2551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e15d4b93b7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e15d4b93b7_0_7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36224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15abc5b4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e15abc5b4a_0_21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3915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e15d4b93b7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e15d4b93b7_0_2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06713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e15abc5b4a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e15abc5b4a_0_2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0037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e15abc5b4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e15abc5b4a_0_3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27541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e15abc5b4a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e15abc5b4a_0_3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1914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e15abc5b4a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e15abc5b4a_0_4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56573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e15abc5b4a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e15abc5b4a_0_48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17696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e15abc5b4a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e15abc5b4a_0_5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324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e15abc5b4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e15abc5b4a_0_1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1470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4034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e1087b68f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e1087b68f7_0_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7458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e1087b68f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e1087b68f7_0_16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2733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e1087b68f7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e1087b68f7_0_2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511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e1087b68f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e1087b68f7_0_3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2948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1087b68f7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e1087b68f7_0_37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5422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18200" y="233200"/>
            <a:ext cx="8576100" cy="46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b="1" u="sng">
                <a:solidFill>
                  <a:schemeClr val="dk2"/>
                </a:solidFill>
              </a:rPr>
              <a:t>14 rekensommen voor eind groep 4</a:t>
            </a:r>
            <a:endParaRPr sz="1800" b="1" u="sng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chemeClr val="dk2"/>
                </a:solidFill>
              </a:rPr>
              <a:t>Je kunt de kaartjes knippen en lamineren en her en der in de klas neerleggen. De leerling ziet het kaartje en rekent de som uit.</a:t>
            </a:r>
            <a:endParaRPr sz="2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500">
                <a:solidFill>
                  <a:schemeClr val="dk2"/>
                </a:solidFill>
              </a:rPr>
              <a:t>Je kunt het ook als een powerpoint klassikaal op het digibord laten zien. De leerling rekent de som uit en schrijft het op zijn eigen antwoordblad.</a:t>
            </a:r>
            <a:endParaRPr sz="2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2"/>
          <p:cNvSpPr txBox="1"/>
          <p:nvPr/>
        </p:nvSpPr>
        <p:spPr>
          <a:xfrm>
            <a:off x="1135475" y="1562675"/>
            <a:ext cx="3192900" cy="5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>
                <a:solidFill>
                  <a:schemeClr val="dk2"/>
                </a:solidFill>
              </a:rPr>
              <a:t>5 x 3 + 2 x 8 =</a:t>
            </a:r>
            <a:endParaRPr sz="3200">
              <a:solidFill>
                <a:schemeClr val="dk2"/>
              </a:solidFill>
            </a:endParaRPr>
          </a:p>
        </p:txBody>
      </p:sp>
      <p:sp>
        <p:nvSpPr>
          <p:cNvPr id="147" name="Google Shape;147;p22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7</a:t>
            </a:r>
            <a:endParaRPr sz="3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3"/>
          <p:cNvSpPr txBox="1"/>
          <p:nvPr/>
        </p:nvSpPr>
        <p:spPr>
          <a:xfrm>
            <a:off x="1179075" y="1584450"/>
            <a:ext cx="2833200" cy="5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900">
                <a:solidFill>
                  <a:schemeClr val="dk2"/>
                </a:solidFill>
              </a:rPr>
              <a:t>2 x 9  +   7 x 2 =</a:t>
            </a:r>
            <a:endParaRPr sz="2900">
              <a:solidFill>
                <a:schemeClr val="dk2"/>
              </a:solidFill>
            </a:endParaRPr>
          </a:p>
        </p:txBody>
      </p:sp>
      <p:sp>
        <p:nvSpPr>
          <p:cNvPr id="154" name="Google Shape;154;p23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8</a:t>
            </a:r>
            <a:endParaRPr sz="3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4"/>
          <p:cNvSpPr txBox="1"/>
          <p:nvPr/>
        </p:nvSpPr>
        <p:spPr>
          <a:xfrm>
            <a:off x="1233575" y="1606250"/>
            <a:ext cx="27351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800">
                <a:solidFill>
                  <a:schemeClr val="dk2"/>
                </a:solidFill>
              </a:rPr>
              <a:t>9 x 8  -  2 x 8 =</a:t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161" name="Google Shape;161;p24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9</a:t>
            </a:r>
            <a:endParaRPr sz="3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5"/>
          <p:cNvSpPr txBox="1"/>
          <p:nvPr/>
        </p:nvSpPr>
        <p:spPr>
          <a:xfrm>
            <a:off x="1168175" y="1638975"/>
            <a:ext cx="2953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900">
                <a:solidFill>
                  <a:schemeClr val="dk2"/>
                </a:solidFill>
              </a:rPr>
              <a:t>8 x 4  -  2 x 10 =</a:t>
            </a:r>
            <a:endParaRPr sz="2900">
              <a:solidFill>
                <a:schemeClr val="dk2"/>
              </a:solidFill>
            </a:endParaRPr>
          </a:p>
        </p:txBody>
      </p:sp>
      <p:sp>
        <p:nvSpPr>
          <p:cNvPr id="168" name="Google Shape;168;p25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10</a:t>
            </a: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6"/>
          <p:cNvSpPr txBox="1"/>
          <p:nvPr/>
        </p:nvSpPr>
        <p:spPr>
          <a:xfrm>
            <a:off x="1390500" y="1584450"/>
            <a:ext cx="25455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700">
                <a:solidFill>
                  <a:schemeClr val="dk2"/>
                </a:solidFill>
              </a:rPr>
              <a:t>122 + 37 =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175" name="Google Shape;175;p26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11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7"/>
          <p:cNvSpPr txBox="1"/>
          <p:nvPr/>
        </p:nvSpPr>
        <p:spPr>
          <a:xfrm>
            <a:off x="1331650" y="1606250"/>
            <a:ext cx="25281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700">
                <a:solidFill>
                  <a:schemeClr val="dk2"/>
                </a:solidFill>
              </a:rPr>
              <a:t>142 + 15 =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182" name="Google Shape;182;p27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12</a:t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 txBox="1"/>
          <p:nvPr/>
        </p:nvSpPr>
        <p:spPr>
          <a:xfrm>
            <a:off x="1375250" y="1606250"/>
            <a:ext cx="24735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700">
                <a:solidFill>
                  <a:schemeClr val="dk2"/>
                </a:solidFill>
              </a:rPr>
              <a:t>158 - 62 =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13</a:t>
            </a: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9"/>
          <p:cNvSpPr txBox="1"/>
          <p:nvPr/>
        </p:nvSpPr>
        <p:spPr>
          <a:xfrm>
            <a:off x="1473325" y="1606250"/>
            <a:ext cx="23538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700">
                <a:solidFill>
                  <a:schemeClr val="dk2"/>
                </a:solidFill>
              </a:rPr>
              <a:t>165 - 75 =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196" name="Google Shape;196;p29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14</a:t>
            </a:r>
            <a:endParaRPr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/>
          <p:nvPr/>
        </p:nvSpPr>
        <p:spPr>
          <a:xfrm>
            <a:off x="615866" y="1962150"/>
            <a:ext cx="7911964" cy="121884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Arial"/>
              </a:rPr>
              <a:t>losse kaartjes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758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6800" y="97900"/>
            <a:ext cx="41758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1"/>
          <p:cNvSpPr txBox="1"/>
          <p:nvPr/>
        </p:nvSpPr>
        <p:spPr>
          <a:xfrm>
            <a:off x="906650" y="1322925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15.00 uur</a:t>
            </a:r>
            <a:endParaRPr sz="4600">
              <a:solidFill>
                <a:schemeClr val="dk2"/>
              </a:solidFill>
            </a:endParaRPr>
          </a:p>
        </p:txBody>
      </p:sp>
      <p:sp>
        <p:nvSpPr>
          <p:cNvPr id="209" name="Google Shape;209;p31"/>
          <p:cNvSpPr txBox="1"/>
          <p:nvPr/>
        </p:nvSpPr>
        <p:spPr>
          <a:xfrm>
            <a:off x="5232700" y="1442625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22.00 uur</a:t>
            </a:r>
            <a:endParaRPr sz="4600">
              <a:solidFill>
                <a:schemeClr val="dk2"/>
              </a:solidFill>
            </a:endParaRPr>
          </a:p>
        </p:txBody>
      </p:sp>
      <p:sp>
        <p:nvSpPr>
          <p:cNvPr id="210" name="Google Shape;210;p31"/>
          <p:cNvSpPr/>
          <p:nvPr/>
        </p:nvSpPr>
        <p:spPr>
          <a:xfrm>
            <a:off x="3031600" y="494750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</a:t>
            </a:r>
            <a:endParaRPr sz="2400"/>
          </a:p>
        </p:txBody>
      </p:sp>
      <p:sp>
        <p:nvSpPr>
          <p:cNvPr id="211" name="Google Shape;211;p31"/>
          <p:cNvSpPr/>
          <p:nvPr/>
        </p:nvSpPr>
        <p:spPr>
          <a:xfrm>
            <a:off x="7586525" y="494750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2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700" y="228474"/>
            <a:ext cx="958949" cy="115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1975" y="293699"/>
            <a:ext cx="958949" cy="115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5600" y="293699"/>
            <a:ext cx="958949" cy="115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9225" y="293699"/>
            <a:ext cx="958949" cy="115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2850" y="228474"/>
            <a:ext cx="958949" cy="115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6475" y="228474"/>
            <a:ext cx="958949" cy="11598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448875" y="2375600"/>
            <a:ext cx="588600" cy="523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1919825" y="3730450"/>
            <a:ext cx="588600" cy="523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448875" y="3730450"/>
            <a:ext cx="588600" cy="523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1919813" y="2375588"/>
            <a:ext cx="588600" cy="523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3390775" y="2375600"/>
            <a:ext cx="588600" cy="523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4978963" y="2375600"/>
            <a:ext cx="588600" cy="523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6567163" y="2375600"/>
            <a:ext cx="588600" cy="523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8021675" y="2375600"/>
            <a:ext cx="588600" cy="523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8065600" y="1528000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6</a:t>
            </a:r>
            <a:endParaRPr sz="1500"/>
          </a:p>
        </p:txBody>
      </p:sp>
      <p:sp>
        <p:nvSpPr>
          <p:cNvPr id="74" name="Google Shape;74;p14"/>
          <p:cNvSpPr/>
          <p:nvPr/>
        </p:nvSpPr>
        <p:spPr>
          <a:xfrm>
            <a:off x="6561625" y="1528000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5</a:t>
            </a:r>
            <a:endParaRPr sz="1500"/>
          </a:p>
        </p:txBody>
      </p:sp>
      <p:sp>
        <p:nvSpPr>
          <p:cNvPr id="75" name="Google Shape;75;p14"/>
          <p:cNvSpPr/>
          <p:nvPr/>
        </p:nvSpPr>
        <p:spPr>
          <a:xfrm>
            <a:off x="4954400" y="1528000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4</a:t>
            </a:r>
            <a:endParaRPr sz="1500"/>
          </a:p>
        </p:txBody>
      </p:sp>
      <p:sp>
        <p:nvSpPr>
          <p:cNvPr id="76" name="Google Shape;76;p14"/>
          <p:cNvSpPr/>
          <p:nvPr/>
        </p:nvSpPr>
        <p:spPr>
          <a:xfrm>
            <a:off x="3390775" y="1528000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3</a:t>
            </a:r>
            <a:endParaRPr sz="1500"/>
          </a:p>
        </p:txBody>
      </p:sp>
      <p:sp>
        <p:nvSpPr>
          <p:cNvPr id="77" name="Google Shape;77;p14"/>
          <p:cNvSpPr/>
          <p:nvPr/>
        </p:nvSpPr>
        <p:spPr>
          <a:xfrm>
            <a:off x="1887150" y="1528000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2</a:t>
            </a:r>
            <a:endParaRPr sz="1500"/>
          </a:p>
        </p:txBody>
      </p:sp>
      <p:sp>
        <p:nvSpPr>
          <p:cNvPr id="78" name="Google Shape;78;p14"/>
          <p:cNvSpPr/>
          <p:nvPr/>
        </p:nvSpPr>
        <p:spPr>
          <a:xfrm>
            <a:off x="448875" y="1528000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1</a:t>
            </a:r>
            <a:endParaRPr sz="1500"/>
          </a:p>
        </p:txBody>
      </p:sp>
      <p:sp>
        <p:nvSpPr>
          <p:cNvPr id="79" name="Google Shape;79;p14"/>
          <p:cNvSpPr/>
          <p:nvPr/>
        </p:nvSpPr>
        <p:spPr>
          <a:xfrm>
            <a:off x="1944388" y="3053125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8</a:t>
            </a:r>
            <a:endParaRPr sz="1500"/>
          </a:p>
        </p:txBody>
      </p:sp>
      <p:sp>
        <p:nvSpPr>
          <p:cNvPr id="80" name="Google Shape;80;p14"/>
          <p:cNvSpPr/>
          <p:nvPr/>
        </p:nvSpPr>
        <p:spPr>
          <a:xfrm>
            <a:off x="448875" y="4404550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13</a:t>
            </a:r>
            <a:endParaRPr sz="1500"/>
          </a:p>
        </p:txBody>
      </p:sp>
      <p:sp>
        <p:nvSpPr>
          <p:cNvPr id="81" name="Google Shape;81;p14"/>
          <p:cNvSpPr/>
          <p:nvPr/>
        </p:nvSpPr>
        <p:spPr>
          <a:xfrm>
            <a:off x="448875" y="3053125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7</a:t>
            </a:r>
            <a:endParaRPr sz="1500"/>
          </a:p>
        </p:txBody>
      </p:sp>
      <p:sp>
        <p:nvSpPr>
          <p:cNvPr id="82" name="Google Shape;82;p14"/>
          <p:cNvSpPr/>
          <p:nvPr/>
        </p:nvSpPr>
        <p:spPr>
          <a:xfrm>
            <a:off x="6567175" y="3053125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11</a:t>
            </a:r>
            <a:endParaRPr sz="1500"/>
          </a:p>
        </p:txBody>
      </p:sp>
      <p:sp>
        <p:nvSpPr>
          <p:cNvPr id="83" name="Google Shape;83;p14"/>
          <p:cNvSpPr/>
          <p:nvPr/>
        </p:nvSpPr>
        <p:spPr>
          <a:xfrm>
            <a:off x="5014400" y="3053125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10</a:t>
            </a:r>
            <a:endParaRPr sz="1500"/>
          </a:p>
        </p:txBody>
      </p:sp>
      <p:sp>
        <p:nvSpPr>
          <p:cNvPr id="84" name="Google Shape;84;p14"/>
          <p:cNvSpPr/>
          <p:nvPr/>
        </p:nvSpPr>
        <p:spPr>
          <a:xfrm>
            <a:off x="3390775" y="3053125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9</a:t>
            </a:r>
            <a:endParaRPr sz="1500"/>
          </a:p>
        </p:txBody>
      </p:sp>
      <p:sp>
        <p:nvSpPr>
          <p:cNvPr id="85" name="Google Shape;85;p14"/>
          <p:cNvSpPr/>
          <p:nvPr/>
        </p:nvSpPr>
        <p:spPr>
          <a:xfrm>
            <a:off x="1919825" y="4404550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14</a:t>
            </a:r>
            <a:endParaRPr sz="1500"/>
          </a:p>
        </p:txBody>
      </p:sp>
      <p:sp>
        <p:nvSpPr>
          <p:cNvPr id="86" name="Google Shape;86;p14"/>
          <p:cNvSpPr/>
          <p:nvPr/>
        </p:nvSpPr>
        <p:spPr>
          <a:xfrm>
            <a:off x="8021650" y="3053125"/>
            <a:ext cx="588600" cy="360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/>
              <a:t>12</a:t>
            </a:r>
            <a:endParaRPr sz="1500"/>
          </a:p>
        </p:txBody>
      </p:sp>
      <p:sp>
        <p:nvSpPr>
          <p:cNvPr id="87" name="Google Shape;87;p14"/>
          <p:cNvSpPr/>
          <p:nvPr/>
        </p:nvSpPr>
        <p:spPr>
          <a:xfrm>
            <a:off x="4099548" y="4036323"/>
            <a:ext cx="4459772" cy="6472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2"/>
                </a:solidFill>
                <a:latin typeface="Arial"/>
              </a:rPr>
              <a:t>antwoordvel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758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6800" y="97900"/>
            <a:ext cx="41758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2"/>
          <p:cNvSpPr txBox="1"/>
          <p:nvPr/>
        </p:nvSpPr>
        <p:spPr>
          <a:xfrm>
            <a:off x="928450" y="1366525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12.30 uur</a:t>
            </a:r>
            <a:endParaRPr sz="4600">
              <a:solidFill>
                <a:schemeClr val="dk2"/>
              </a:solidFill>
            </a:endParaRPr>
          </a:p>
        </p:txBody>
      </p:sp>
      <p:sp>
        <p:nvSpPr>
          <p:cNvPr id="219" name="Google Shape;219;p32"/>
          <p:cNvSpPr txBox="1"/>
          <p:nvPr/>
        </p:nvSpPr>
        <p:spPr>
          <a:xfrm>
            <a:off x="5483300" y="1460175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4.15 uur</a:t>
            </a:r>
            <a:endParaRPr sz="4600">
              <a:solidFill>
                <a:schemeClr val="dk2"/>
              </a:solidFill>
            </a:endParaRPr>
          </a:p>
        </p:txBody>
      </p:sp>
      <p:sp>
        <p:nvSpPr>
          <p:cNvPr id="220" name="Google Shape;220;p32"/>
          <p:cNvSpPr/>
          <p:nvPr/>
        </p:nvSpPr>
        <p:spPr>
          <a:xfrm>
            <a:off x="2977150" y="62552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3</a:t>
            </a:r>
            <a:endParaRPr sz="2400"/>
          </a:p>
        </p:txBody>
      </p:sp>
      <p:sp>
        <p:nvSpPr>
          <p:cNvPr id="221" name="Google Shape;221;p32"/>
          <p:cNvSpPr/>
          <p:nvPr/>
        </p:nvSpPr>
        <p:spPr>
          <a:xfrm>
            <a:off x="7575625" y="62552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4</a:t>
            </a:r>
            <a:endParaRPr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758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7700" y="87000"/>
            <a:ext cx="41758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3"/>
          <p:cNvSpPr txBox="1"/>
          <p:nvPr/>
        </p:nvSpPr>
        <p:spPr>
          <a:xfrm>
            <a:off x="1200875" y="1399200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9.45 uur</a:t>
            </a:r>
            <a:endParaRPr sz="4600">
              <a:solidFill>
                <a:schemeClr val="dk2"/>
              </a:solidFill>
            </a:endParaRPr>
          </a:p>
        </p:txBody>
      </p:sp>
      <p:sp>
        <p:nvSpPr>
          <p:cNvPr id="229" name="Google Shape;229;p33"/>
          <p:cNvSpPr txBox="1"/>
          <p:nvPr/>
        </p:nvSpPr>
        <p:spPr>
          <a:xfrm>
            <a:off x="5526925" y="1460150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17.00 uur</a:t>
            </a:r>
            <a:endParaRPr sz="4600">
              <a:solidFill>
                <a:schemeClr val="dk2"/>
              </a:solidFill>
            </a:endParaRPr>
          </a:p>
        </p:txBody>
      </p:sp>
      <p:sp>
        <p:nvSpPr>
          <p:cNvPr id="230" name="Google Shape;230;p33"/>
          <p:cNvSpPr/>
          <p:nvPr/>
        </p:nvSpPr>
        <p:spPr>
          <a:xfrm>
            <a:off x="3009825" y="49472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5</a:t>
            </a:r>
            <a:endParaRPr sz="2400"/>
          </a:p>
        </p:txBody>
      </p:sp>
      <p:sp>
        <p:nvSpPr>
          <p:cNvPr id="231" name="Google Shape;231;p33"/>
          <p:cNvSpPr/>
          <p:nvPr/>
        </p:nvSpPr>
        <p:spPr>
          <a:xfrm>
            <a:off x="7641000" y="49472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6</a:t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758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6800" y="97900"/>
            <a:ext cx="41758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4"/>
          <p:cNvSpPr/>
          <p:nvPr/>
        </p:nvSpPr>
        <p:spPr>
          <a:xfrm>
            <a:off x="2955325" y="46202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7</a:t>
            </a:r>
            <a:endParaRPr sz="2400"/>
          </a:p>
        </p:txBody>
      </p:sp>
      <p:sp>
        <p:nvSpPr>
          <p:cNvPr id="239" name="Google Shape;239;p34"/>
          <p:cNvSpPr/>
          <p:nvPr/>
        </p:nvSpPr>
        <p:spPr>
          <a:xfrm>
            <a:off x="7586525" y="46202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8</a:t>
            </a:r>
            <a:endParaRPr sz="2400"/>
          </a:p>
        </p:txBody>
      </p:sp>
      <p:sp>
        <p:nvSpPr>
          <p:cNvPr id="240" name="Google Shape;240;p34"/>
          <p:cNvSpPr txBox="1"/>
          <p:nvPr/>
        </p:nvSpPr>
        <p:spPr>
          <a:xfrm>
            <a:off x="775825" y="1497275"/>
            <a:ext cx="2920500" cy="5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>
                <a:solidFill>
                  <a:schemeClr val="dk2"/>
                </a:solidFill>
              </a:rPr>
              <a:t>5 x 3 + 2 x 8 =</a:t>
            </a:r>
            <a:endParaRPr sz="3200">
              <a:solidFill>
                <a:schemeClr val="dk2"/>
              </a:solidFill>
            </a:endParaRPr>
          </a:p>
        </p:txBody>
      </p:sp>
      <p:sp>
        <p:nvSpPr>
          <p:cNvPr id="241" name="Google Shape;241;p34"/>
          <p:cNvSpPr txBox="1"/>
          <p:nvPr/>
        </p:nvSpPr>
        <p:spPr>
          <a:xfrm>
            <a:off x="5189250" y="1573550"/>
            <a:ext cx="2833200" cy="5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900">
                <a:solidFill>
                  <a:schemeClr val="dk2"/>
                </a:solidFill>
              </a:rPr>
              <a:t>2 x 9  +   7 x 2 =</a:t>
            </a:r>
            <a:endParaRPr sz="2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758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6800" y="97900"/>
            <a:ext cx="41758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5"/>
          <p:cNvSpPr/>
          <p:nvPr/>
        </p:nvSpPr>
        <p:spPr>
          <a:xfrm>
            <a:off x="2966225" y="396650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9</a:t>
            </a:r>
            <a:endParaRPr sz="2400"/>
          </a:p>
        </p:txBody>
      </p:sp>
      <p:sp>
        <p:nvSpPr>
          <p:cNvPr id="249" name="Google Shape;249;p35"/>
          <p:cNvSpPr/>
          <p:nvPr/>
        </p:nvSpPr>
        <p:spPr>
          <a:xfrm>
            <a:off x="7630100" y="396650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10</a:t>
            </a:r>
            <a:endParaRPr sz="2400"/>
          </a:p>
        </p:txBody>
      </p:sp>
      <p:sp>
        <p:nvSpPr>
          <p:cNvPr id="250" name="Google Shape;250;p35"/>
          <p:cNvSpPr txBox="1"/>
          <p:nvPr/>
        </p:nvSpPr>
        <p:spPr>
          <a:xfrm>
            <a:off x="851113" y="1486375"/>
            <a:ext cx="27351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800">
                <a:solidFill>
                  <a:schemeClr val="dk2"/>
                </a:solidFill>
              </a:rPr>
              <a:t>9 x 8  -  2 x 8 =</a:t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251" name="Google Shape;251;p35"/>
          <p:cNvSpPr txBox="1"/>
          <p:nvPr/>
        </p:nvSpPr>
        <p:spPr>
          <a:xfrm>
            <a:off x="5319825" y="1535425"/>
            <a:ext cx="2953200" cy="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900">
                <a:solidFill>
                  <a:schemeClr val="dk2"/>
                </a:solidFill>
              </a:rPr>
              <a:t>8 x 4  -  2 x 10=</a:t>
            </a:r>
            <a:endParaRPr sz="2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758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6800" y="97900"/>
            <a:ext cx="41758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6"/>
          <p:cNvSpPr/>
          <p:nvPr/>
        </p:nvSpPr>
        <p:spPr>
          <a:xfrm>
            <a:off x="3020725" y="3748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11</a:t>
            </a:r>
            <a:endParaRPr sz="2400"/>
          </a:p>
        </p:txBody>
      </p:sp>
      <p:sp>
        <p:nvSpPr>
          <p:cNvPr id="259" name="Google Shape;259;p36"/>
          <p:cNvSpPr/>
          <p:nvPr/>
        </p:nvSpPr>
        <p:spPr>
          <a:xfrm>
            <a:off x="7586500" y="4291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12</a:t>
            </a:r>
            <a:endParaRPr sz="2400"/>
          </a:p>
        </p:txBody>
      </p:sp>
      <p:sp>
        <p:nvSpPr>
          <p:cNvPr id="260" name="Google Shape;260;p36"/>
          <p:cNvSpPr txBox="1"/>
          <p:nvPr/>
        </p:nvSpPr>
        <p:spPr>
          <a:xfrm>
            <a:off x="976400" y="1508175"/>
            <a:ext cx="23211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700">
                <a:solidFill>
                  <a:schemeClr val="dk2"/>
                </a:solidFill>
              </a:rPr>
              <a:t>122 + 37=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261" name="Google Shape;261;p36"/>
          <p:cNvSpPr txBox="1"/>
          <p:nvPr/>
        </p:nvSpPr>
        <p:spPr>
          <a:xfrm>
            <a:off x="5487675" y="1606125"/>
            <a:ext cx="24696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700">
                <a:solidFill>
                  <a:schemeClr val="dk2"/>
                </a:solidFill>
              </a:rPr>
              <a:t>142 + 15 = </a:t>
            </a:r>
            <a:endParaRPr sz="3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758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6800" y="97900"/>
            <a:ext cx="41758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7"/>
          <p:cNvSpPr/>
          <p:nvPr/>
        </p:nvSpPr>
        <p:spPr>
          <a:xfrm>
            <a:off x="3086100" y="3748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13</a:t>
            </a:r>
            <a:endParaRPr sz="2400"/>
          </a:p>
        </p:txBody>
      </p:sp>
      <p:sp>
        <p:nvSpPr>
          <p:cNvPr id="269" name="Google Shape;269;p37"/>
          <p:cNvSpPr/>
          <p:nvPr/>
        </p:nvSpPr>
        <p:spPr>
          <a:xfrm>
            <a:off x="7510225" y="3748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14</a:t>
            </a:r>
            <a:endParaRPr sz="2400"/>
          </a:p>
        </p:txBody>
      </p:sp>
      <p:sp>
        <p:nvSpPr>
          <p:cNvPr id="270" name="Google Shape;270;p37"/>
          <p:cNvSpPr txBox="1"/>
          <p:nvPr/>
        </p:nvSpPr>
        <p:spPr>
          <a:xfrm>
            <a:off x="841275" y="1562675"/>
            <a:ext cx="23865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700">
                <a:solidFill>
                  <a:schemeClr val="dk2"/>
                </a:solidFill>
              </a:rPr>
              <a:t>158 - 62 =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271" name="Google Shape;271;p37"/>
          <p:cNvSpPr txBox="1"/>
          <p:nvPr/>
        </p:nvSpPr>
        <p:spPr>
          <a:xfrm>
            <a:off x="5296050" y="1562675"/>
            <a:ext cx="26283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700">
                <a:solidFill>
                  <a:schemeClr val="dk2"/>
                </a:solidFill>
              </a:rPr>
              <a:t>165 - 75 =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Antwoorden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nl-NL" dirty="0" smtClean="0"/>
              <a:t>                          </a:t>
            </a:r>
            <a:endParaRPr lang="nl-NL" dirty="0"/>
          </a:p>
        </p:txBody>
      </p:sp>
      <p:pic>
        <p:nvPicPr>
          <p:cNvPr id="4" name="Google Shape;10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8383" y="870365"/>
            <a:ext cx="814654" cy="11294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5"/>
          <p:cNvCxnSpPr/>
          <p:nvPr/>
        </p:nvCxnSpPr>
        <p:spPr>
          <a:xfrm>
            <a:off x="1105710" y="1236743"/>
            <a:ext cx="0" cy="2762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7"/>
          <p:cNvCxnSpPr/>
          <p:nvPr/>
        </p:nvCxnSpPr>
        <p:spPr>
          <a:xfrm flipH="1">
            <a:off x="1105710" y="1513036"/>
            <a:ext cx="149670" cy="1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Google Shape;10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05516" y="870365"/>
            <a:ext cx="814654" cy="112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0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1136" y="870365"/>
            <a:ext cx="814654" cy="112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0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58109" y="870365"/>
            <a:ext cx="814654" cy="11294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Rechte verbindingslijn 13"/>
          <p:cNvCxnSpPr/>
          <p:nvPr/>
        </p:nvCxnSpPr>
        <p:spPr>
          <a:xfrm>
            <a:off x="4412287" y="1526193"/>
            <a:ext cx="0" cy="2762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>
            <a:off x="6991279" y="1250996"/>
            <a:ext cx="0" cy="2762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 flipH="1" flipV="1">
            <a:off x="5812844" y="1510295"/>
            <a:ext cx="186673" cy="274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>
            <a:off x="2865436" y="1250996"/>
            <a:ext cx="0" cy="2762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 flipH="1" flipV="1">
            <a:off x="2742211" y="1443065"/>
            <a:ext cx="126341" cy="831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H="1" flipV="1">
            <a:off x="5812843" y="1527638"/>
            <a:ext cx="126341" cy="831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/>
          <p:nvPr/>
        </p:nvCxnSpPr>
        <p:spPr>
          <a:xfrm flipV="1">
            <a:off x="4408464" y="1389142"/>
            <a:ext cx="51703" cy="1238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4" name="Google Shape;10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05182" y="870365"/>
            <a:ext cx="814654" cy="112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0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74644" y="870365"/>
            <a:ext cx="814654" cy="11294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Rechte verbindingslijn 27"/>
          <p:cNvCxnSpPr/>
          <p:nvPr/>
        </p:nvCxnSpPr>
        <p:spPr>
          <a:xfrm>
            <a:off x="8312509" y="1267640"/>
            <a:ext cx="0" cy="2762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28"/>
          <p:cNvCxnSpPr/>
          <p:nvPr/>
        </p:nvCxnSpPr>
        <p:spPr>
          <a:xfrm>
            <a:off x="6769191" y="1543933"/>
            <a:ext cx="219720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 flipH="1" flipV="1">
            <a:off x="8312509" y="1569203"/>
            <a:ext cx="81551" cy="1094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Rechte verbindingslijn 30"/>
          <p:cNvCxnSpPr/>
          <p:nvPr/>
        </p:nvCxnSpPr>
        <p:spPr>
          <a:xfrm flipH="1" flipV="1">
            <a:off x="6855630" y="1443065"/>
            <a:ext cx="126341" cy="831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hthoek 34"/>
          <p:cNvSpPr/>
          <p:nvPr/>
        </p:nvSpPr>
        <p:spPr>
          <a:xfrm>
            <a:off x="986763" y="2282711"/>
            <a:ext cx="193782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</a:t>
            </a:r>
            <a:endParaRPr lang="nl-NL" dirty="0"/>
          </a:p>
        </p:txBody>
      </p:sp>
      <p:sp>
        <p:nvSpPr>
          <p:cNvPr id="36" name="Rechthoek 35"/>
          <p:cNvSpPr/>
          <p:nvPr/>
        </p:nvSpPr>
        <p:spPr>
          <a:xfrm>
            <a:off x="8215618" y="2282710"/>
            <a:ext cx="193782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</a:t>
            </a:r>
            <a:endParaRPr lang="nl-NL" dirty="0"/>
          </a:p>
        </p:txBody>
      </p:sp>
      <p:sp>
        <p:nvSpPr>
          <p:cNvPr id="37" name="Rechthoek 36"/>
          <p:cNvSpPr/>
          <p:nvPr/>
        </p:nvSpPr>
        <p:spPr>
          <a:xfrm>
            <a:off x="6892020" y="2282711"/>
            <a:ext cx="193782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</a:t>
            </a:r>
            <a:endParaRPr lang="nl-NL" dirty="0"/>
          </a:p>
        </p:txBody>
      </p:sp>
      <p:sp>
        <p:nvSpPr>
          <p:cNvPr id="38" name="Rechthoek 37"/>
          <p:cNvSpPr/>
          <p:nvPr/>
        </p:nvSpPr>
        <p:spPr>
          <a:xfrm>
            <a:off x="5712398" y="2329856"/>
            <a:ext cx="193782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39" name="Rechthoek 38"/>
          <p:cNvSpPr/>
          <p:nvPr/>
        </p:nvSpPr>
        <p:spPr>
          <a:xfrm>
            <a:off x="4337424" y="2334242"/>
            <a:ext cx="193782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</a:t>
            </a:r>
            <a:endParaRPr lang="nl-NL" dirty="0"/>
          </a:p>
        </p:txBody>
      </p:sp>
      <p:sp>
        <p:nvSpPr>
          <p:cNvPr id="40" name="Rechthoek 39"/>
          <p:cNvSpPr/>
          <p:nvPr/>
        </p:nvSpPr>
        <p:spPr>
          <a:xfrm>
            <a:off x="2768545" y="2329856"/>
            <a:ext cx="193782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41" name="Rechthoek 40"/>
          <p:cNvSpPr/>
          <p:nvPr/>
        </p:nvSpPr>
        <p:spPr>
          <a:xfrm>
            <a:off x="930819" y="3481080"/>
            <a:ext cx="174891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848616" y="3039229"/>
            <a:ext cx="406764" cy="3223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31</a:t>
            </a:r>
            <a:endParaRPr lang="nl-NL" dirty="0"/>
          </a:p>
        </p:txBody>
      </p:sp>
      <p:sp>
        <p:nvSpPr>
          <p:cNvPr id="43" name="Rechthoek 42"/>
          <p:cNvSpPr/>
          <p:nvPr/>
        </p:nvSpPr>
        <p:spPr>
          <a:xfrm>
            <a:off x="1588914" y="3039229"/>
            <a:ext cx="406764" cy="3223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32</a:t>
            </a:r>
            <a:endParaRPr lang="nl-NL" dirty="0"/>
          </a:p>
        </p:txBody>
      </p:sp>
      <p:sp>
        <p:nvSpPr>
          <p:cNvPr id="44" name="Rechthoek 43"/>
          <p:cNvSpPr/>
          <p:nvPr/>
        </p:nvSpPr>
        <p:spPr>
          <a:xfrm>
            <a:off x="2254727" y="3039229"/>
            <a:ext cx="406764" cy="3223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56</a:t>
            </a:r>
            <a:endParaRPr lang="nl-NL" dirty="0"/>
          </a:p>
        </p:txBody>
      </p:sp>
      <p:sp>
        <p:nvSpPr>
          <p:cNvPr id="45" name="Rechthoek 44"/>
          <p:cNvSpPr/>
          <p:nvPr/>
        </p:nvSpPr>
        <p:spPr>
          <a:xfrm>
            <a:off x="3069381" y="3039229"/>
            <a:ext cx="406764" cy="3223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46" name="Rechthoek 45"/>
          <p:cNvSpPr/>
          <p:nvPr/>
        </p:nvSpPr>
        <p:spPr>
          <a:xfrm>
            <a:off x="1704850" y="3496321"/>
            <a:ext cx="174891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3153039" y="3481078"/>
            <a:ext cx="323106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10</a:t>
            </a:r>
            <a:endParaRPr lang="nl-NL" sz="900" dirty="0"/>
          </a:p>
        </p:txBody>
      </p:sp>
      <p:sp>
        <p:nvSpPr>
          <p:cNvPr id="52" name="Rechthoek 51"/>
          <p:cNvSpPr/>
          <p:nvPr/>
        </p:nvSpPr>
        <p:spPr>
          <a:xfrm>
            <a:off x="2351915" y="3481079"/>
            <a:ext cx="174891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54" name="Rechthoek 53"/>
          <p:cNvSpPr/>
          <p:nvPr/>
        </p:nvSpPr>
        <p:spPr>
          <a:xfrm>
            <a:off x="3882362" y="3039229"/>
            <a:ext cx="526101" cy="3223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159</a:t>
            </a:r>
            <a:endParaRPr lang="nl-NL" dirty="0"/>
          </a:p>
        </p:txBody>
      </p:sp>
      <p:sp>
        <p:nvSpPr>
          <p:cNvPr id="58" name="Rechthoek 57"/>
          <p:cNvSpPr/>
          <p:nvPr/>
        </p:nvSpPr>
        <p:spPr>
          <a:xfrm>
            <a:off x="4610359" y="3046904"/>
            <a:ext cx="526101" cy="3223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157</a:t>
            </a:r>
            <a:endParaRPr lang="nl-NL" dirty="0"/>
          </a:p>
        </p:txBody>
      </p:sp>
      <p:sp>
        <p:nvSpPr>
          <p:cNvPr id="59" name="Rechthoek 58"/>
          <p:cNvSpPr/>
          <p:nvPr/>
        </p:nvSpPr>
        <p:spPr>
          <a:xfrm>
            <a:off x="5349912" y="3039229"/>
            <a:ext cx="526101" cy="3223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98</a:t>
            </a:r>
            <a:endParaRPr lang="nl-NL" dirty="0"/>
          </a:p>
        </p:txBody>
      </p:sp>
      <p:sp>
        <p:nvSpPr>
          <p:cNvPr id="60" name="Rechthoek 59"/>
          <p:cNvSpPr/>
          <p:nvPr/>
        </p:nvSpPr>
        <p:spPr>
          <a:xfrm>
            <a:off x="6054400" y="3046904"/>
            <a:ext cx="526101" cy="3223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90</a:t>
            </a:r>
            <a:endParaRPr lang="nl-NL" dirty="0"/>
          </a:p>
        </p:txBody>
      </p:sp>
      <p:sp>
        <p:nvSpPr>
          <p:cNvPr id="61" name="Rechthoek 60"/>
          <p:cNvSpPr/>
          <p:nvPr/>
        </p:nvSpPr>
        <p:spPr>
          <a:xfrm>
            <a:off x="3954240" y="3503996"/>
            <a:ext cx="323106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10</a:t>
            </a:r>
            <a:endParaRPr lang="nl-NL" sz="900" dirty="0"/>
          </a:p>
        </p:txBody>
      </p:sp>
      <p:sp>
        <p:nvSpPr>
          <p:cNvPr id="62" name="Rechthoek 61"/>
          <p:cNvSpPr/>
          <p:nvPr/>
        </p:nvSpPr>
        <p:spPr>
          <a:xfrm>
            <a:off x="4711856" y="3503996"/>
            <a:ext cx="323106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10</a:t>
            </a:r>
            <a:endParaRPr lang="nl-NL" sz="900" dirty="0"/>
          </a:p>
        </p:txBody>
      </p:sp>
      <p:sp>
        <p:nvSpPr>
          <p:cNvPr id="63" name="Rechthoek 62"/>
          <p:cNvSpPr/>
          <p:nvPr/>
        </p:nvSpPr>
        <p:spPr>
          <a:xfrm>
            <a:off x="5451409" y="3492041"/>
            <a:ext cx="323106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10</a:t>
            </a:r>
            <a:endParaRPr lang="nl-NL" sz="900" dirty="0"/>
          </a:p>
        </p:txBody>
      </p:sp>
      <p:sp>
        <p:nvSpPr>
          <p:cNvPr id="64" name="Rechthoek 63"/>
          <p:cNvSpPr/>
          <p:nvPr/>
        </p:nvSpPr>
        <p:spPr>
          <a:xfrm>
            <a:off x="6142369" y="3497368"/>
            <a:ext cx="323106" cy="210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10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547936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/>
          <p:nvPr/>
        </p:nvSpPr>
        <p:spPr>
          <a:xfrm>
            <a:off x="2300380" y="1962150"/>
            <a:ext cx="4543686" cy="121884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0000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"/>
              </a:rPr>
              <a:t>digibord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/>
        </p:nvSpPr>
        <p:spPr>
          <a:xfrm>
            <a:off x="1211775" y="1388300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15.00 uur</a:t>
            </a:r>
            <a:endParaRPr sz="4600">
              <a:solidFill>
                <a:schemeClr val="dk2"/>
              </a:solidFill>
            </a:endParaRPr>
          </a:p>
        </p:txBody>
      </p:sp>
      <p:pic>
        <p:nvPicPr>
          <p:cNvPr id="99" name="Google Shape;9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7225" y="745375"/>
            <a:ext cx="3549925" cy="429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6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1</a:t>
            </a:r>
            <a:endParaRPr sz="3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/>
        </p:nvSpPr>
        <p:spPr>
          <a:xfrm>
            <a:off x="1200875" y="1399200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22.00 uur</a:t>
            </a:r>
            <a:endParaRPr sz="4600">
              <a:solidFill>
                <a:schemeClr val="dk2"/>
              </a:solidFill>
            </a:endParaRPr>
          </a:p>
        </p:txBody>
      </p:sp>
      <p:pic>
        <p:nvPicPr>
          <p:cNvPr id="107" name="Google Shape;10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7225" y="745375"/>
            <a:ext cx="3549925" cy="429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2</a:t>
            </a:r>
            <a:endParaRPr sz="3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 txBox="1"/>
          <p:nvPr/>
        </p:nvSpPr>
        <p:spPr>
          <a:xfrm>
            <a:off x="1200875" y="1399200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12.30 uur</a:t>
            </a:r>
            <a:endParaRPr sz="4600">
              <a:solidFill>
                <a:schemeClr val="dk2"/>
              </a:solidFill>
            </a:endParaRPr>
          </a:p>
        </p:txBody>
      </p:sp>
      <p:pic>
        <p:nvPicPr>
          <p:cNvPr id="115" name="Google Shape;11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7225" y="745375"/>
            <a:ext cx="3549925" cy="429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3</a:t>
            </a:r>
            <a:endParaRPr sz="3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/>
          <p:nvPr/>
        </p:nvSpPr>
        <p:spPr>
          <a:xfrm>
            <a:off x="1200875" y="1399200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  4.15 uur</a:t>
            </a:r>
            <a:endParaRPr sz="4600">
              <a:solidFill>
                <a:schemeClr val="dk2"/>
              </a:solidFill>
            </a:endParaRPr>
          </a:p>
        </p:txBody>
      </p:sp>
      <p:pic>
        <p:nvPicPr>
          <p:cNvPr id="123" name="Google Shape;12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7225" y="745375"/>
            <a:ext cx="3549925" cy="429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4</a:t>
            </a:r>
            <a:endParaRPr sz="3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0"/>
          <p:cNvSpPr txBox="1"/>
          <p:nvPr/>
        </p:nvSpPr>
        <p:spPr>
          <a:xfrm>
            <a:off x="1200875" y="1399200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  9.45 uur</a:t>
            </a:r>
            <a:endParaRPr sz="4600">
              <a:solidFill>
                <a:schemeClr val="dk2"/>
              </a:solidFill>
            </a:endParaRPr>
          </a:p>
        </p:txBody>
      </p:sp>
      <p:pic>
        <p:nvPicPr>
          <p:cNvPr id="131" name="Google Shape;13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7225" y="745375"/>
            <a:ext cx="3549925" cy="429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5</a:t>
            </a:r>
            <a:endParaRPr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0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1"/>
          <p:cNvSpPr txBox="1"/>
          <p:nvPr/>
        </p:nvSpPr>
        <p:spPr>
          <a:xfrm>
            <a:off x="1200875" y="1399200"/>
            <a:ext cx="2789700" cy="1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600">
                <a:solidFill>
                  <a:schemeClr val="dk2"/>
                </a:solidFill>
              </a:rPr>
              <a:t>17.00 uur</a:t>
            </a:r>
            <a:endParaRPr sz="4600">
              <a:solidFill>
                <a:schemeClr val="dk2"/>
              </a:solidFill>
            </a:endParaRPr>
          </a:p>
        </p:txBody>
      </p:sp>
      <p:pic>
        <p:nvPicPr>
          <p:cNvPr id="139" name="Google Shape;13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7225" y="745375"/>
            <a:ext cx="3549925" cy="429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/>
          <p:nvPr/>
        </p:nvSpPr>
        <p:spPr>
          <a:xfrm>
            <a:off x="4001475" y="331275"/>
            <a:ext cx="741000" cy="7410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6</a:t>
            </a:r>
            <a:endParaRPr sz="3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253</Words>
  <Application>Microsoft Office PowerPoint</Application>
  <PresentationFormat>Diavoorstelling (16:9)</PresentationFormat>
  <Paragraphs>101</Paragraphs>
  <Slides>26</Slides>
  <Notes>25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28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Antwoorden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cp:lastModifiedBy>hans vdvlugt</cp:lastModifiedBy>
  <cp:revision>4</cp:revision>
  <cp:lastPrinted>2024-05-31T05:55:40Z</cp:lastPrinted>
  <dcterms:modified xsi:type="dcterms:W3CDTF">2024-05-31T06:15:53Z</dcterms:modified>
</cp:coreProperties>
</file>