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471" y="1027289"/>
            <a:ext cx="6065044" cy="4470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spc="-9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476" y="5597879"/>
            <a:ext cx="5190863" cy="219456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49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50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8473" y="927100"/>
            <a:ext cx="1478756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983" y="952502"/>
            <a:ext cx="4350544" cy="72009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17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" y="1023225"/>
            <a:ext cx="6064187" cy="447446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475" y="5583033"/>
            <a:ext cx="5189792" cy="219456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619" y="2657856"/>
            <a:ext cx="2854643" cy="5023104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303" y="2657856"/>
            <a:ext cx="2854643" cy="5023104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60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19" y="2709334"/>
            <a:ext cx="2854643" cy="96453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619" y="3648200"/>
            <a:ext cx="2854643" cy="42672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4732" y="2706624"/>
            <a:ext cx="2854643" cy="96316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4732" y="3645408"/>
            <a:ext cx="2854643" cy="42672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27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34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33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0" y="0"/>
            <a:ext cx="2571750" cy="914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47040" y="723043"/>
            <a:ext cx="1903095" cy="256032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7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016000"/>
            <a:ext cx="3429000" cy="6096000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5240" y="3349085"/>
            <a:ext cx="1911668" cy="4169316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5">
                <a:solidFill>
                  <a:srgbClr val="40404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72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88" y="7224891"/>
            <a:ext cx="6064187" cy="817711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858000" cy="7107936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4D4D4D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619" y="7879647"/>
            <a:ext cx="5191506" cy="7112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189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90" y="666044"/>
            <a:ext cx="6059686" cy="2210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404" y="2657858"/>
            <a:ext cx="6048971" cy="502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3" y="8549929"/>
            <a:ext cx="231457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18-3-2024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3" y="8739596"/>
            <a:ext cx="282892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895" y="7772998"/>
            <a:ext cx="1645920" cy="18627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2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05740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7-us.googleusercontent.com/cQQ4mQ_n0Cve5zvwKlVFhU6WmkpuN4hUjnQHXjjRVqh0GzaYKb0PVvrVoXG526sIPEXiO1BhyrBhoazUm20TsoDtj48-X_b8H9rK0p5vwO0j9hYdZ8rBrwIlnMOrpy1bc72T1CvUXBoi0D7RIzPS4vHzmQ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6" y="797656"/>
            <a:ext cx="1152128" cy="108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lh7-us.googleusercontent.com/ATP_rLkwnBrCmB2s7EgEycvg_jbOc_luon2qFMS06Xu5Hb7asjURHgS0hsfPl9k8rAJnc9ddHQYSv2S4eHm3D-akxVCqY6H44fCznxFxAoCeOJ6GRFcNlI5noCB_QYxnEG9UuUL9nLgyKRd8gmTLSUEfnA=s20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125" y="797656"/>
            <a:ext cx="1188539" cy="101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lh7-us.googleusercontent.com/swUr3SZlWeYVJEIvyeUlVbDDlEGJcYvJs0nrsHhQqIWeAb5OXDVbjFZsxxn0i1TJHP4jUjjj7UOqrJurKyIUym38zAD5zwHLK0tow-t-He-Ii5pU1B1T4ImCH5Sy69OrKrRjMDIJJM_kdh2RJeJ_jogslw=s20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99" y="797656"/>
            <a:ext cx="1264120" cy="115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lh7-us.googleusercontent.com/2EkYGhDE66jG3kKPT731eEGwfPng6fqDYn5X6LLVcL7Q1JRVdtHEk8_bCAcC9rk8KFp6lXx-_Fo7j4EepwSbgadg6tdjF2BQhyD4e9NZAkDzvgvjWNfTcD2bzDTRaZMOVtTA9O2PGZRkylO3QDQxFujQBQ=s20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97" y="843687"/>
            <a:ext cx="1204442" cy="99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s://lh7-us.googleusercontent.com/vbFrabDAA6zqi3K2RQKkdi7a3MWF20ez2l9iKhCj3pp2fGo0t7VcdilIFU0zGushz-Z5VzpYUSc7ksqjG1b_nGmRU6V6hwwZpgHjOW33r6DDJwU2ZPSY1LmYN9VGfAhoJ_66_kqOOR2FTjfY364BjfSlww=s20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2" y="2214357"/>
            <a:ext cx="1225169" cy="91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s://lh7-us.googleusercontent.com/btTuI2K1jIuaObQT3m9CSSZiElOsMCL5MmZjJycxF8vgJJYfm2ynL7WZQa_YBXJSvZ4ZXlufUGI39SGR92hjQKQ13YuZ5knTNsJFEIUFGikXoBlNH1f1d5kfeRzpyiVD8h9uqCmzLgRv69s11AiBlIQ40w=s204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805" y="2176951"/>
            <a:ext cx="97317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s://lh7-us.googleusercontent.com/PGp5nuomrPWa4gtr8kzQaFIck4bFoNotavPr3Ezln3TIX6hhRgLYxJD2SSRI3q3UF9cGm6X6S1NOMUa_YLCt6rN4HrGKiMNy_Hx6pbeBPhS4T2ZAM5pQh84a1a-Lg2zlJFecJx-yR42QKZXPKbWojIMPCg=s204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55" y="2076175"/>
            <a:ext cx="1093996" cy="115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s://lh7-us.googleusercontent.com/Cg-CNQamz5sSjFTOzFNgdMKs5dKI69BHvq-YUAUbxq2nzMkRbzIF4DE2-7LT5vEE1U4Kh7LiJyWXHBOBRF9nIigf5Jhe18MqX_fdSfAT7MzOK8ZQgLNrg8F-NKt9egqHtUjabk_hrtE23v1hRb0ZllGtvw=s20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489" y="2144300"/>
            <a:ext cx="1441550" cy="1054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s://lh7-us.googleusercontent.com/2avren637xjPrKpH8-q5hPajOUP8skQBJw8zs3Z2E3SFKirjQzwKEVP-ArSwvxwXnwbNWgqXN5K8PmnH3WCe66Zk16ILsYixv_U_ANbk8ThUVaiwnHjJJIiG4DRKhDmJW2uWV6K6q95AmgJIiEgrgIbKdQ=s204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49" y="3459056"/>
            <a:ext cx="1291416" cy="84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https://lh7-us.googleusercontent.com/LsXylPgCsAgKxr66Gs1VNbztULFQgZ7fezDbm-L_gKv4GdOQEA2MXjOQ6H9lUcp5VDP9tRvVXtGpmpYeyYEnRjrZLdKx8Nf4xUcUI7VSVBnV5yk3yX-WivIYtmUY-8-WU3I91iNl-uUy6VMEdo7AnI5JiQ=s204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352" y="3429696"/>
            <a:ext cx="1113312" cy="104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2" descr="https://lh7-us.googleusercontent.com/HFZcLHBhLXdQg8K-PXBd6KN7aap4RMJxmYfeQ3S_CJQRRhYaRy265SNqb7e83upfA6KCK8ZXW8PxPQLKfD1_Y9mLhMnhF3DU6pjuvhraQDyY-nD83M8wbs3Wop9CgZE1AMn05RbQWhr_r85DyfHGbLL3mw=s204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56" y="3545609"/>
            <a:ext cx="1226005" cy="9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https://lh7-us.googleusercontent.com/zqA_EUojtxf-o5SnlNsSzPdvA7D5aiKVP-ZYDEZ4yFvYnDVUJlhIYOtURkOcGOaIBccL2tQoG-GRG8982QmsnteCmPD3CwGWa_fJOVI4UMov7kxzvEiH440qF6ni3dch_FlDDtUbhhh1UQOf49nmIBjPbg=s204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81" y="3429696"/>
            <a:ext cx="1046969" cy="95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6" descr="https://lh7-us.googleusercontent.com/n6eFUkF3Kk0vHBejhG4dyMbEihokayhgUDOTh-lq7S8uNzXV0sxBh5N9H0dLIHx22BTws5y79-n3hAWQk03ooFDIWC8rwX696H7AwQfnTIUfx5LZxJzbp-apTI0DgS-X4DLHUpnP9E98lzpewLgANxH9nA=s204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" y="4644633"/>
            <a:ext cx="1123008" cy="85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8" descr="https://lh7-us.googleusercontent.com/M4CUPTTEyL5xylad1HQy_4KK8XTy5Mcr4EWWbQr_HfDngVS3kWXLeEVHQPnRG4Wl9txIvz5nNlcudLJ1sO-hWl6WJ4yVxX9NeJlZKKAeJPD6G4uoEZHBnQa2ezp87--V5k7TsH2BC0Anf87BlZDcPPLPmg=s204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5" y="4621483"/>
            <a:ext cx="1155140" cy="88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h7-us.googleusercontent.com/CltKT_gzyZRjXw6VZeXKZyk2FPN5wf87Kb1vkpaMLXErNXFO6rJtLsnpL5om8q9gukwaHO3NQmOc3lugGwvsPWHl8FZ1TjblW11-rh4Uq7XpuTg6V3FRp5WWBwkHOzXtd5Ujuc-hbcHSxPIHKaTjwz4j9w=s204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29" y="4620433"/>
            <a:ext cx="868739" cy="86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0" descr="https://lh7-us.googleusercontent.com/hEyaanfPruRFkgJMLqAxgjoHYfrYjQJzJHHhcsxPT1TttIQM2YBq267KeMymb3-K_J8Fy5Uokvy18igBUIJPHIk118Wx-5OkR9xIlSufGZwYGM7HEIE45rIJT8HxVelF3NrJVHJvcLlOmNpWBdONJysCxw=s2048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17" y="4620053"/>
            <a:ext cx="1088273" cy="89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7-us.googleusercontent.com/7jGm__WPvgKkATsbZtLyG0LY4NhPJc0pYe2GdPzIOXhdUGk4fjjoWgbO0YkyX5DrzlOIcxgOj8lEAgW-kEd2KhpUniEfiTYLT7ryLQWqJesGJas-q3J_28Fcm6j_h3z6WtzhitsboQmepvM4irh2GM2_ug=s204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00" y="5688668"/>
            <a:ext cx="1100438" cy="87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7-us.googleusercontent.com/FSZ-Cx1VkqHaVq_4CNcYySgLG-IEH47Ve_D1enjDaISXfDTXki6yrxmg_7TXfWeXlN-GDbaUNvWIuDMsPd1LXswgzSoY2oQ9WaZ975VvVPiLBcKFT0YuKNWPg2WKwhwz8gKOrSYiJNtcrK5t5toXu4nGAg=s204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91" y="5685879"/>
            <a:ext cx="1391000" cy="88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h7-us.googleusercontent.com/inLtKzCEncbzFJX08kkmI3Gd7zdah7llz6726Wgwq0HrdFipCV6GBseHotcIKVPknhEKyRYc-fpasfY4hBv7Pb7T1tYJT6pP6sdAgj_AmywTIcRjMhy2DqhTSPwrVzN-1c7NsalhjuJk84FQLErHfIIjFQ=s2048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875" y="5767529"/>
            <a:ext cx="1140544" cy="83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7-us.googleusercontent.com/sfPsPu7xzGd9yaxNwxt8nkq-_ntgt-7KBrVqRVtKA0pSvN61j_8u1OLD_yLlh_NNGyXw9lSey_6HMeG24AbAhSn2CJ5OFIAcc1BcLciJVDSxG83orS3CkINlfYxP_QXKCD3xT71c2rp-7SsF2FT798jiGw=s204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97" y="5767529"/>
            <a:ext cx="1136085" cy="76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lh7-us.googleusercontent.com/A_oV4aRc_XOQtlmDuEyMMxfr5LKUSnK7xzY5Oa9qHSnqSkkqkdKlDgT3o1EBa0NKEuHcuQRA4ezJqWofNHCE2eRixFF3Tc82H-fGtosgq80X1LrSUtAQcIf4Z7klLBXI8iIdEbGxJRjxBoYPOHjoBsdG_w=s204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23" y="6774674"/>
            <a:ext cx="1289700" cy="107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h7-us.googleusercontent.com/o2K3K94dDj0tZa5qTg1DPtO7ww3_Dfn2bTmp2yVs0nFLB4lrf5SGHt8Rx4sKKNMvCoJNq4DDE-1dCd2io4NdMj4tBZC_EQsya316MT5VgCfDdR9dTIfHNZiBpGDu62tdVwYZ5QtkPJgNXNy3m0rS_NO8CA=s2048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123" y="6762390"/>
            <a:ext cx="1080120" cy="96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lh7-us.googleusercontent.com/fni95SyKThkHbjwO-z3rl73O1kA8Wux-MHE2yudrfTOP-bBi4_O5TFfIytLtuyIyn5b432xjnrfgmuQPz3woDYEn72a5PsluymDo9UAl2vYhNV4aQfwuMZYOsZCy-8R04gVMHlOL3FzeLJGkmphp7Q_qBw=s204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212" y="6837027"/>
            <a:ext cx="900644" cy="94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lh7-us.googleusercontent.com/Eh4xej5gXG8-vCkWA3iPiKuiq4JCyaosCFJ3y8Df9Fb_iXUVXks3YGl_tt9fQPM9GK2sHY2DRYiU5Y8GDeT7zY5xPlye9n_lhZGtASVFBjwNsCTNfjLZW4DsFDlH9FUYhbFTvd5K2O86aN_lNWlj3bIVLA=s2048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825" y="6813596"/>
            <a:ext cx="1053755" cy="96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lh7-us.googleusercontent.com/vl5CM_2ap1ZNw7zVCGUNK4Y-DNMUbUBdeZRouo0SCZN7OZHlZ3jdNKJlJA6i4DhXEXA6Fqpuxp9rwA-Pql4qJtWCZRPQfmlOq3Fsf8OelwBOIoDaktBsnCEtkXUm_NZXEpYby_Lp3kJf-pb5po2uLQzgVg=s2048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003" y="7929919"/>
            <a:ext cx="1067768" cy="99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>
            <a:off x="640576" y="38105"/>
            <a:ext cx="54095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nl-NL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</a:t>
            </a:r>
            <a:r>
              <a:rPr lang="nl-NL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imal</a:t>
            </a:r>
            <a:r>
              <a:rPr lang="nl-NL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l-NL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alphabet</a:t>
            </a:r>
            <a:r>
              <a:rPr lang="nl-NL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l-NL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English</a:t>
            </a:r>
            <a:endParaRPr lang="nl-N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2383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isch">
  <a:themeElements>
    <a:clrScheme name="Metropolitisch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isch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isch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Druppel</Template>
  <TotalTime>1912</TotalTime>
  <Words>4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Metropolitisch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51</cp:revision>
  <cp:lastPrinted>2023-11-18T16:21:28Z</cp:lastPrinted>
  <dcterms:created xsi:type="dcterms:W3CDTF">2014-01-19T15:45:44Z</dcterms:created>
  <dcterms:modified xsi:type="dcterms:W3CDTF">2024-03-18T09:34:08Z</dcterms:modified>
</cp:coreProperties>
</file>