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6858000" cy="9144000" type="screen4x3"/>
  <p:notesSz cx="6889750" cy="100187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E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782" autoAdjust="0"/>
    <p:restoredTop sz="94660"/>
  </p:normalViewPr>
  <p:slideViewPr>
    <p:cSldViewPr>
      <p:cViewPr varScale="1">
        <p:scale>
          <a:sx n="83" d="100"/>
          <a:sy n="83" d="100"/>
        </p:scale>
        <p:origin x="2958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9471" y="1027289"/>
            <a:ext cx="6065044" cy="44704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6000" spc="-90" baseline="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5476" y="5597879"/>
            <a:ext cx="5190863" cy="2194560"/>
          </a:xfrm>
        </p:spPr>
        <p:txBody>
          <a:bodyPr>
            <a:norm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8EE95DB0-17C7-498D-AE73-2EA69EFF7548}" type="datetimeFigureOut">
              <a:rPr lang="nl-NL" smtClean="0"/>
              <a:pPr/>
              <a:t>18-3-2024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1496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18-3-2024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0504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18473" y="927100"/>
            <a:ext cx="1478756" cy="64008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3983" y="952502"/>
            <a:ext cx="4350544" cy="72009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18-3-2024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3172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18-3-2024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471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471" y="1023225"/>
            <a:ext cx="6064187" cy="4474464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6000" b="0" baseline="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5475" y="5583033"/>
            <a:ext cx="5189792" cy="2194560"/>
          </a:xfrm>
        </p:spPr>
        <p:txBody>
          <a:bodyPr anchor="t">
            <a:normAutofit/>
          </a:bodyPr>
          <a:lstStyle>
            <a:lvl1pPr marL="0" indent="0">
              <a:buNone/>
              <a:defRPr sz="2100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18-3-2024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001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0619" y="2657856"/>
            <a:ext cx="2854643" cy="5023104"/>
          </a:xfrm>
        </p:spPr>
        <p:txBody>
          <a:bodyPr/>
          <a:lstStyle>
            <a:lvl1pPr>
              <a:defRPr sz="1650"/>
            </a:lvl1pPr>
            <a:lvl2pPr>
              <a:defRPr sz="1425"/>
            </a:lvl2pPr>
            <a:lvl3pPr>
              <a:defRPr sz="1275"/>
            </a:lvl3pPr>
            <a:lvl4pPr>
              <a:defRPr sz="1125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68303" y="2657856"/>
            <a:ext cx="2854643" cy="5023104"/>
          </a:xfrm>
        </p:spPr>
        <p:txBody>
          <a:bodyPr/>
          <a:lstStyle>
            <a:lvl1pPr>
              <a:defRPr sz="1650"/>
            </a:lvl1pPr>
            <a:lvl2pPr>
              <a:defRPr sz="1425"/>
            </a:lvl2pPr>
            <a:lvl3pPr>
              <a:defRPr sz="1275"/>
            </a:lvl3pPr>
            <a:lvl4pPr>
              <a:defRPr sz="1125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18-3-2024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1600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619" y="2709334"/>
            <a:ext cx="2854643" cy="964533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619" y="3648200"/>
            <a:ext cx="2854643" cy="4267200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74732" y="2706624"/>
            <a:ext cx="2854643" cy="96316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0" cap="all" baseline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74732" y="3645408"/>
            <a:ext cx="2854643" cy="4267200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18-3-2024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7275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18-3-2024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1346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18-3-2024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8333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6250" y="0"/>
            <a:ext cx="2571750" cy="914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647040" y="723043"/>
            <a:ext cx="1903095" cy="256032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270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1016000"/>
            <a:ext cx="3429000" cy="6096000"/>
          </a:xfrm>
        </p:spPr>
        <p:txBody>
          <a:bodyPr/>
          <a:lstStyle>
            <a:lvl1pPr>
              <a:defRPr sz="1650"/>
            </a:lvl1pPr>
            <a:lvl2pPr>
              <a:defRPr sz="1425"/>
            </a:lvl2pPr>
            <a:lvl3pPr>
              <a:defRPr sz="1275"/>
            </a:lvl3pPr>
            <a:lvl4pPr>
              <a:defRPr sz="1125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55240" y="3349085"/>
            <a:ext cx="1911668" cy="4169316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5">
                <a:solidFill>
                  <a:srgbClr val="404040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10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18-3-2024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7726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188" y="7224891"/>
            <a:ext cx="6064187" cy="817711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100" b="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858000" cy="7107936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600"/>
              </a:spcBef>
              <a:buNone/>
              <a:defRPr sz="2400">
                <a:solidFill>
                  <a:srgbClr val="4D4D4D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0619" y="7879647"/>
            <a:ext cx="5191506" cy="7112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900"/>
              </a:spcBef>
              <a:buNone/>
              <a:defRPr sz="1050">
                <a:solidFill>
                  <a:srgbClr val="262626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8EE95DB0-17C7-498D-AE73-2EA69EFF7548}" type="datetimeFigureOut">
              <a:rPr lang="nl-NL" smtClean="0"/>
              <a:pPr/>
              <a:t>18-3-2024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71895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9690" y="666044"/>
            <a:ext cx="6059686" cy="22109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404" y="2657858"/>
            <a:ext cx="6048971" cy="5021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5763" y="8549929"/>
            <a:ext cx="2314575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13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8EE95DB0-17C7-498D-AE73-2EA69EFF7548}" type="datetimeFigureOut">
              <a:rPr lang="nl-NL" smtClean="0"/>
              <a:pPr/>
              <a:t>18-3-2024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5763" y="8739596"/>
            <a:ext cx="2828925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13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895" y="7772998"/>
            <a:ext cx="1645920" cy="18627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675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9257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600" kern="1200" spc="-9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85000"/>
        </a:lnSpc>
        <a:spcBef>
          <a:spcPts val="975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05740" indent="-257175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411480" indent="-41148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5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617220" indent="-61722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822960" indent="-82296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9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0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2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3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lh7-us.googleusercontent.com/cQQ4mQ_n0Cve5zvwKlVFhU6WmkpuN4hUjnQHXjjRVqh0GzaYKb0PVvrVoXG526sIPEXiO1BhyrBhoazUm20TsoDtj48-X_b8H9rK0p5vwO0j9hYdZ8rBrwIlnMOrpy1bc72T1CvUXBoi0D7RIzPS4vHzm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696" y="797656"/>
            <a:ext cx="1152128" cy="108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https://lh7-us.googleusercontent.com/ATP_rLkwnBrCmB2s7EgEycvg_jbOc_luon2qFMS06Xu5Hb7asjURHgS0hsfPl9k8rAJnc9ddHQYSv2S4eHm3D-akxVCqY6H44fCznxFxAoCeOJ6GRFcNlI5noCB_QYxnEG9UuUL9nLgyKRd8gmTLSUEfnA=s204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125" y="797656"/>
            <a:ext cx="1188539" cy="1017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https://lh7-us.googleusercontent.com/swUr3SZlWeYVJEIvyeUlVbDDlEGJcYvJs0nrsHhQqIWeAb5OXDVbjFZsxxn0i1TJHP4jUjjj7UOqrJurKyIUym38zAD5zwHLK0tow-t-He-Ii5pU1B1T4ImCH5Sy69OrKrRjMDIJJM_kdh2RJeJ_jogslw=s204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299" y="797656"/>
            <a:ext cx="1264120" cy="1154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lh7-us.googleusercontent.com/2EkYGhDE66jG3kKPT731eEGwfPng6fqDYn5X6LLVcL7Q1JRVdtHEk8_bCAcC9rk8KFp6lXx-_Fo7j4EepwSbgadg6tdjF2BQhyD4e9NZAkDzvgvjWNfTcD2bzDTRaZMOVtTA9O2PGZRkylO3QDQxFujQBQ=s204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597" y="843687"/>
            <a:ext cx="1204442" cy="994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0" descr="https://lh7-us.googleusercontent.com/vbFrabDAA6zqi3K2RQKkdi7a3MWF20ez2l9iKhCj3pp2fGo0t7VcdilIFU0zGushz-Z5VzpYUSc7ksqjG1b_nGmRU6V6hwwZpgHjOW33r6DDJwU2ZPSY1LmYN9VGfAhoJ_66_kqOOR2FTjfY364BjfSlww=s204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172" y="2214357"/>
            <a:ext cx="1225169" cy="914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2" descr="https://lh7-us.googleusercontent.com/btTuI2K1jIuaObQT3m9CSSZiElOsMCL5MmZjJycxF8vgJJYfm2ynL7WZQa_YBXJSvZ4ZXlufUGI39SGR92hjQKQ13YuZ5knTNsJFEIUFGikXoBlNH1f1d5kfeRzpyiVD8h9uqCmzLgRv69s11AiBlIQ40w=s204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5805" y="2176951"/>
            <a:ext cx="973178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4" descr="https://lh7-us.googleusercontent.com/PGp5nuomrPWa4gtr8kzQaFIck4bFoNotavPr3Ezln3TIX6hhRgLYxJD2SSRI3q3UF9cGm6X6S1NOMUa_YLCt6rN4HrGKiMNy_Hx6pbeBPhS4T2ZAM5pQh84a1a-Lg2zlJFecJx-yR42QKZXPKbWojIMPCg=s204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0855" y="2076175"/>
            <a:ext cx="1093996" cy="1157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6" descr="https://lh7-us.googleusercontent.com/Cg-CNQamz5sSjFTOzFNgdMKs5dKI69BHvq-YUAUbxq2nzMkRbzIF4DE2-7LT5vEE1U4Kh7LiJyWXHBOBRF9nIigf5Jhe18MqX_fdSfAT7MzOK8ZQgLNrg8F-NKt9egqHtUjabk_hrtE23v1hRb0ZllGtvw=s204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489" y="2144300"/>
            <a:ext cx="1441550" cy="1054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8" descr="https://lh7-us.googleusercontent.com/2avren637xjPrKpH8-q5hPajOUP8skQBJw8zs3Z2E3SFKirjQzwKEVP-ArSwvxwXnwbNWgqXN5K8PmnH3WCe66Zk16ILsYixv_U_ANbk8ThUVaiwnHjJJIiG4DRKhDmJW2uWV6K6q95AmgJIiEgrgIbKdQ=s2048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049" y="3459056"/>
            <a:ext cx="1291416" cy="848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0" descr="https://lh7-us.googleusercontent.com/LsXylPgCsAgKxr66Gs1VNbztULFQgZ7fezDbm-L_gKv4GdOQEA2MXjOQ6H9lUcp5VDP9tRvVXtGpmpYeyYEnRjrZLdKx8Nf4xUcUI7VSVBnV5yk3yX-WivIYtmUY-8-WU3I91iNl-uUy6VMEdo7AnI5JiQ=s2048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3352" y="3429696"/>
            <a:ext cx="1113312" cy="1040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2" descr="https://lh7-us.googleusercontent.com/HFZcLHBhLXdQg8K-PXBd6KN7aap4RMJxmYfeQ3S_CJQRRhYaRy265SNqb7e83upfA6KCK8ZXW8PxPQLKfD1_Y9mLhMnhF3DU6pjuvhraQDyY-nD83M8wbs3Wop9CgZE1AMn05RbQWhr_r85DyfHGbLL3mw=s2048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5356" y="3545609"/>
            <a:ext cx="1226005" cy="943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4" descr="https://lh7-us.googleusercontent.com/zqA_EUojtxf-o5SnlNsSzPdvA7D5aiKVP-ZYDEZ4yFvYnDVUJlhIYOtURkOcGOaIBccL2tQoG-GRG8982QmsnteCmPD3CwGWa_fJOVI4UMov7kxzvEiH440qF6ni3dch_FlDDtUbhhh1UQOf49nmIBjPbg=s2048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381" y="3429696"/>
            <a:ext cx="1046969" cy="959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6" descr="https://lh7-us.googleusercontent.com/n6eFUkF3Kk0vHBejhG4dyMbEihokayhgUDOTh-lq7S8uNzXV0sxBh5N9H0dLIHx22BTws5y79-n3hAWQk03ooFDIWC8rwX696H7AwQfnTIUfx5LZxJzbp-apTI0DgS-X4DLHUpnP9E98lzpewLgANxH9nA=s2048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816" y="4644633"/>
            <a:ext cx="1123008" cy="855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8" descr="https://lh7-us.googleusercontent.com/M4CUPTTEyL5xylad1HQy_4KK8XTy5Mcr4EWWbQr_HfDngVS3kWXLeEVHQPnRG4Wl9txIvz5nNlcudLJ1sO-hWl6WJ4yVxX9NeJlZKKAeJPD6G4uoEZHBnQa2ezp87--V5k7TsH2BC0Anf87BlZDcPPLPmg=s2048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825" y="4621483"/>
            <a:ext cx="1155140" cy="881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s://lh7-us.googleusercontent.com/CltKT_gzyZRjXw6VZeXKZyk2FPN5wf87Kb1vkpaMLXErNXFO6rJtLsnpL5om8q9gukwaHO3NQmOc3lugGwvsPWHl8FZ1TjblW11-rh4Uq7XpuTg6V3FRp5WWBwkHOzXtd5Ujuc-hbcHSxPIHKaTjwz4j9w=s2048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0929" y="4620433"/>
            <a:ext cx="868739" cy="869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30" descr="https://lh7-us.googleusercontent.com/hEyaanfPruRFkgJMLqAxgjoHYfrYjQJzJHHhcsxPT1TttIQM2YBq267KeMymb3-K_J8Fy5Uokvy18igBUIJPHIk118Wx-5OkR9xIlSufGZwYGM7HEIE45rIJT8HxVelF3NrJVHJvcLlOmNpWBdONJysCxw=s2048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0217" y="4620053"/>
            <a:ext cx="1088273" cy="891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lh7-us.googleusercontent.com/7jGm__WPvgKkATsbZtLyG0LY4NhPJc0pYe2GdPzIOXhdUGk4fjjoWgbO0YkyX5DrzlOIcxgOj8lEAgW-kEd2KhpUniEfiTYLT7ryLQWqJesGJas-q3J_28Fcm6j_h3z6WtzhitsboQmepvM4irh2GM2_ug=s2048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900" y="5688668"/>
            <a:ext cx="1100438" cy="877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lh7-us.googleusercontent.com/FSZ-Cx1VkqHaVq_4CNcYySgLG-IEH47Ve_D1enjDaISXfDTXki6yrxmg_7TXfWeXlN-GDbaUNvWIuDMsPd1LXswgzSoY2oQ9WaZ975VvVPiLBcKFT0YuKNWPg2WKwhwz8gKOrSYiJNtcrK5t5toXu4nGAg=s2048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3991" y="5685879"/>
            <a:ext cx="1391000" cy="880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lh7-us.googleusercontent.com/inLtKzCEncbzFJX08kkmI3Gd7zdah7llz6726Wgwq0HrdFipCV6GBseHotcIKVPknhEKyRYc-fpasfY4hBv7Pb7T1tYJT6pP6sdAgj_AmywTIcRjMhy2DqhTSPwrVzN-1c7NsalhjuJk84FQLErHfIIjFQ=s2048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875" y="5767529"/>
            <a:ext cx="1140544" cy="832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s://lh7-us.googleusercontent.com/sfPsPu7xzGd9yaxNwxt8nkq-_ntgt-7KBrVqRVtKA0pSvN61j_8u1OLD_yLlh_NNGyXw9lSey_6HMeG24AbAhSn2CJ5OFIAcc1BcLciJVDSxG83orS3CkINlfYxP_QXKCD3xT71c2rp-7SsF2FT798jiGw=s2048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2697" y="5767529"/>
            <a:ext cx="1136085" cy="765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ttps://lh7-us.googleusercontent.com/A_oV4aRc_XOQtlmDuEyMMxfr5LKUSnK7xzY5Oa9qHSnqSkkqkdKlDgT3o1EBa0NKEuHcuQRA4ezJqWofNHCE2eRixFF3Tc82H-fGtosgq80X1LrSUtAQcIf4Z7klLBXI8iIdEbGxJRjxBoYPOHjoBsdG_w=s2048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123" y="6774674"/>
            <a:ext cx="1289700" cy="1071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s://lh7-us.googleusercontent.com/o2K3K94dDj0tZa5qTg1DPtO7ww3_Dfn2bTmp2yVs0nFLB4lrf5SGHt8Rx4sKKNMvCoJNq4DDE-1dCd2io4NdMj4tBZC_EQsya316MT5VgCfDdR9dTIfHNZiBpGDu62tdVwYZ5QtkPJgNXNy3m0rS_NO8CA=s2048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6123" y="6762390"/>
            <a:ext cx="1080120" cy="962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https://lh7-us.googleusercontent.com/fni95SyKThkHbjwO-z3rl73O1kA8Wux-MHE2yudrfTOP-bBi4_O5TFfIytLtuyIyn5b432xjnrfgmuQPz3woDYEn72a5PsluymDo9UAl2vYhNV4aQfwuMZYOsZCy-8R04gVMHlOL3FzeLJGkmphp7Q_qBw=s2048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0212" y="6837027"/>
            <a:ext cx="900644" cy="947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https://lh7-us.googleusercontent.com/Eh4xej5gXG8-vCkWA3iPiKuiq4JCyaosCFJ3y8Df9Fb_iXUVXks3YGl_tt9fQPM9GK2sHY2DRYiU5Y8GDeT7zY5xPlye9n_lhZGtASVFBjwNsCTNfjLZW4DsFDlH9FUYhbFTvd5K2O86aN_lNWlj3bIVLA=s2048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825" y="6813596"/>
            <a:ext cx="1053755" cy="960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8" name="Picture 20" descr="https://lh7-us.googleusercontent.com/vl5CM_2ap1ZNw7zVCGUNK4Y-DNMUbUBdeZRouo0SCZN7OZHlZ3jdNKJlJA6i4DhXEXA6Fqpuxp9rwA-Pql4qJtWCZRPQfmlOq3Fsf8OelwBOIoDaktBsnCEtkXUm_NZXEpYby_Lp3kJf-pb5po2uLQzgVg=s2048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5003" y="7929919"/>
            <a:ext cx="1067768" cy="992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hthoek 15"/>
          <p:cNvSpPr/>
          <p:nvPr/>
        </p:nvSpPr>
        <p:spPr>
          <a:xfrm>
            <a:off x="640576" y="38105"/>
            <a:ext cx="540955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nl-NL" sz="4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</a:t>
            </a:r>
            <a:r>
              <a:rPr lang="nl-NL" sz="40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imal</a:t>
            </a:r>
            <a:r>
              <a:rPr lang="nl-NL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nl-NL" sz="40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alphabet</a:t>
            </a:r>
            <a:r>
              <a:rPr lang="nl-NL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nl-NL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English</a:t>
            </a:r>
            <a:endParaRPr lang="nl-NL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15238359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isch">
  <a:themeElements>
    <a:clrScheme name="Metropolitisch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isch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isch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Druppel</Template>
  <TotalTime>1912</TotalTime>
  <Words>4</Words>
  <Application>Microsoft Office PowerPoint</Application>
  <PresentationFormat>Diavoorstelling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Calibri Light</vt:lpstr>
      <vt:lpstr>Metropolitisch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Opdracht 1</dc:title>
  <dc:creator>My Acer</dc:creator>
  <cp:lastModifiedBy>hans vdvlugt</cp:lastModifiedBy>
  <cp:revision>51</cp:revision>
  <cp:lastPrinted>2023-11-18T16:21:28Z</cp:lastPrinted>
  <dcterms:created xsi:type="dcterms:W3CDTF">2014-01-19T15:45:44Z</dcterms:created>
  <dcterms:modified xsi:type="dcterms:W3CDTF">2024-03-18T09:34:08Z</dcterms:modified>
</cp:coreProperties>
</file>