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794A03-45A6-433C-A3C0-B98C75410E76}">
  <a:tblStyle styleId="{76794A03-45A6-433C-A3C0-B98C75410E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1ca1e345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1ca1e345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Dobbel een woord met de letter…..?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leerling gooit de dobbelsteen, leest het getal en zoekt de letter erbij. Daarna gaat de leerling kijken welk vakje er wordt ingevuld.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Groen is 3 punten, Geel is 2 punten en oranje 1 punt.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De leerling mag dus zelf bepalen in welk vakje achter de letter hij een woord kan opschrijven.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Wie heeft het snelst 50 punten gewonnen?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400" y="3060200"/>
            <a:ext cx="1885650" cy="1869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/>
        </p:nvGraphicFramePr>
        <p:xfrm>
          <a:off x="546150" y="38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{76794A03-45A6-433C-A3C0-B98C75410E76}</a:tableStyleId>
              </a:tblPr>
              <a:tblGrid>
                <a:gridCol w="1362800"/>
                <a:gridCol w="1362800"/>
                <a:gridCol w="1362800"/>
                <a:gridCol w="1362800"/>
                <a:gridCol w="1362800"/>
                <a:gridCol w="1362800"/>
              </a:tblGrid>
              <a:tr h="62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">
                          <a:solidFill>
                            <a:srgbClr val="FF0000"/>
                          </a:solidFill>
                        </a:rPr>
                        <a:t>Dobbel een woord met de letter…..?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500"/>
                        <a:t>Een voorwerp  op school.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500"/>
                        <a:t>Een werkwoord.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Een samengesteld woord.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500"/>
                        <a:t>Groenten of fruit.</a:t>
                      </a:r>
                      <a:endParaRPr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500"/>
                        <a:t>Een dier.</a:t>
                      </a:r>
                      <a:endParaRPr sz="1500"/>
                    </a:p>
                  </a:txBody>
                  <a:tcPr marT="91425" marB="91425" marR="91425" marL="91425"/>
                </a:tc>
              </a:tr>
              <a:tr h="62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62" name="Google Shape;62;p14"/>
          <p:cNvSpPr/>
          <p:nvPr/>
        </p:nvSpPr>
        <p:spPr>
          <a:xfrm>
            <a:off x="1204662" y="1351650"/>
            <a:ext cx="485951" cy="472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K</a:t>
            </a:r>
          </a:p>
        </p:txBody>
      </p:sp>
      <p:sp>
        <p:nvSpPr>
          <p:cNvPr id="63" name="Google Shape;63;p14"/>
          <p:cNvSpPr/>
          <p:nvPr/>
        </p:nvSpPr>
        <p:spPr>
          <a:xfrm>
            <a:off x="1164375" y="1974975"/>
            <a:ext cx="485975" cy="472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M</a:t>
            </a:r>
          </a:p>
        </p:txBody>
      </p:sp>
      <p:sp>
        <p:nvSpPr>
          <p:cNvPr id="64" name="Google Shape;64;p14"/>
          <p:cNvSpPr/>
          <p:nvPr/>
        </p:nvSpPr>
        <p:spPr>
          <a:xfrm>
            <a:off x="1164375" y="2598300"/>
            <a:ext cx="485975" cy="472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S</a:t>
            </a:r>
          </a:p>
        </p:txBody>
      </p:sp>
      <p:sp>
        <p:nvSpPr>
          <p:cNvPr id="65" name="Google Shape;65;p14"/>
          <p:cNvSpPr/>
          <p:nvPr/>
        </p:nvSpPr>
        <p:spPr>
          <a:xfrm>
            <a:off x="1245088" y="3830138"/>
            <a:ext cx="405100" cy="472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R</a:t>
            </a:r>
          </a:p>
        </p:txBody>
      </p:sp>
      <p:sp>
        <p:nvSpPr>
          <p:cNvPr id="66" name="Google Shape;66;p14"/>
          <p:cNvSpPr/>
          <p:nvPr/>
        </p:nvSpPr>
        <p:spPr>
          <a:xfrm>
            <a:off x="1164375" y="3194876"/>
            <a:ext cx="485974" cy="472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A</a:t>
            </a:r>
          </a:p>
        </p:txBody>
      </p:sp>
      <p:sp>
        <p:nvSpPr>
          <p:cNvPr id="67" name="Google Shape;67;p14"/>
          <p:cNvSpPr/>
          <p:nvPr/>
        </p:nvSpPr>
        <p:spPr>
          <a:xfrm>
            <a:off x="1204650" y="4465400"/>
            <a:ext cx="485976" cy="4724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T</a:t>
            </a: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">
            <a:off x="540473" y="3210216"/>
            <a:ext cx="405097" cy="36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150" y="1347450"/>
            <a:ext cx="393751" cy="362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150" y="1985025"/>
            <a:ext cx="393750" cy="35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525" y="2611288"/>
            <a:ext cx="405101" cy="36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525" y="3814750"/>
            <a:ext cx="405099" cy="384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6525" y="4465400"/>
            <a:ext cx="405100" cy="34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