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210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66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96a39726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e96a39726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42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96a39726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96a39726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979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96a397264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96a397264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11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96a397264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e96a397264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80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900" y="199775"/>
            <a:ext cx="796250" cy="7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8476" y="208224"/>
            <a:ext cx="695651" cy="7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5600" y="294825"/>
            <a:ext cx="796249" cy="69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3326" y="243075"/>
            <a:ext cx="841177" cy="79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5649" y="161601"/>
            <a:ext cx="695651" cy="8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2450" y="176349"/>
            <a:ext cx="841175" cy="92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65100" y="228538"/>
            <a:ext cx="735751" cy="82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26326" y="269138"/>
            <a:ext cx="565825" cy="7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17627" y="187496"/>
            <a:ext cx="620300" cy="90741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453850" y="123557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</a:t>
            </a:r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1431925" y="123557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</a:t>
            </a: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2442125" y="123557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</a:t>
            </a:r>
            <a:endParaRPr/>
          </a:p>
        </p:txBody>
      </p:sp>
      <p:sp>
        <p:nvSpPr>
          <p:cNvPr id="66" name="Google Shape;66;p13"/>
          <p:cNvSpPr/>
          <p:nvPr/>
        </p:nvSpPr>
        <p:spPr>
          <a:xfrm>
            <a:off x="3452313" y="123557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</a:t>
            </a:r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4430400" y="123557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</a:t>
            </a:r>
            <a:endParaRPr/>
          </a:p>
        </p:txBody>
      </p:sp>
      <p:sp>
        <p:nvSpPr>
          <p:cNvPr id="68" name="Google Shape;68;p13"/>
          <p:cNvSpPr/>
          <p:nvPr/>
        </p:nvSpPr>
        <p:spPr>
          <a:xfrm>
            <a:off x="5744050" y="123557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</a:t>
            </a:r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6591375" y="123557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g</a:t>
            </a: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7618075" y="123557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</a:t>
            </a: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533275" y="123557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i</a:t>
            </a:r>
            <a:endParaRPr/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0911" y="2005252"/>
            <a:ext cx="489064" cy="8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85100" y="2093375"/>
            <a:ext cx="576875" cy="69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77134" y="2180234"/>
            <a:ext cx="733774" cy="65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206190" y="2195652"/>
            <a:ext cx="735751" cy="62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227325" y="2134398"/>
            <a:ext cx="695649" cy="74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208350" y="2135451"/>
            <a:ext cx="576850" cy="74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118087" y="2270814"/>
            <a:ext cx="694950" cy="60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08149" y="2188164"/>
            <a:ext cx="841174" cy="63865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/>
          <p:nvPr/>
        </p:nvSpPr>
        <p:spPr>
          <a:xfrm>
            <a:off x="516388" y="3022550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</a:t>
            </a: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2442125" y="3022550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l</a:t>
            </a: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1431925" y="3022550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k</a:t>
            </a: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3487000" y="3022550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</a:t>
            </a: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4531875" y="3022550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n</a:t>
            </a:r>
            <a:endParaRPr/>
          </a:p>
        </p:txBody>
      </p:sp>
      <p:sp>
        <p:nvSpPr>
          <p:cNvPr id="85" name="Google Shape;85;p13"/>
          <p:cNvSpPr/>
          <p:nvPr/>
        </p:nvSpPr>
        <p:spPr>
          <a:xfrm>
            <a:off x="5394838" y="3022550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</a:t>
            </a: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6348763" y="3022550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</a:t>
            </a:r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8256613" y="3022550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r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13486" y="3887076"/>
            <a:ext cx="489075" cy="38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290623" y="3768277"/>
            <a:ext cx="489074" cy="53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969699" y="2277507"/>
            <a:ext cx="796248" cy="45998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/>
          <p:nvPr/>
        </p:nvSpPr>
        <p:spPr>
          <a:xfrm>
            <a:off x="7302688" y="3022550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q</a:t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516400" y="448182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</a:t>
            </a: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1431913" y="448182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</a:t>
            </a:r>
            <a:endParaRPr/>
          </a:p>
        </p:txBody>
      </p:sp>
      <p:pic>
        <p:nvPicPr>
          <p:cNvPr id="94" name="Google Shape;94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244528" y="3789176"/>
            <a:ext cx="620298" cy="52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135050" y="3804599"/>
            <a:ext cx="733777" cy="60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093300" y="3749700"/>
            <a:ext cx="620300" cy="60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938074" y="3602518"/>
            <a:ext cx="489075" cy="71305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/>
          <p:nvPr/>
        </p:nvSpPr>
        <p:spPr>
          <a:xfrm>
            <a:off x="2347438" y="448182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u</a:t>
            </a:r>
            <a:endParaRPr/>
          </a:p>
        </p:txBody>
      </p:sp>
      <p:sp>
        <p:nvSpPr>
          <p:cNvPr id="99" name="Google Shape;99;p13"/>
          <p:cNvSpPr/>
          <p:nvPr/>
        </p:nvSpPr>
        <p:spPr>
          <a:xfrm>
            <a:off x="3262963" y="448182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</a:t>
            </a:r>
            <a:endParaRPr/>
          </a:p>
        </p:txBody>
      </p:sp>
      <p:sp>
        <p:nvSpPr>
          <p:cNvPr id="100" name="Google Shape;100;p13"/>
          <p:cNvSpPr/>
          <p:nvPr/>
        </p:nvSpPr>
        <p:spPr>
          <a:xfrm>
            <a:off x="4261838" y="448182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</a:t>
            </a:r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5041000" y="448182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x</a:t>
            </a:r>
            <a:endParaRPr/>
          </a:p>
        </p:txBody>
      </p:sp>
      <p:pic>
        <p:nvPicPr>
          <p:cNvPr id="102" name="Google Shape;102;p1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651624" y="3726524"/>
            <a:ext cx="620298" cy="62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496401" y="3806882"/>
            <a:ext cx="620298" cy="49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3"/>
          <p:cNvSpPr/>
          <p:nvPr/>
        </p:nvSpPr>
        <p:spPr>
          <a:xfrm>
            <a:off x="5744050" y="448182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y</a:t>
            </a:r>
            <a:endParaRPr/>
          </a:p>
        </p:txBody>
      </p:sp>
      <p:sp>
        <p:nvSpPr>
          <p:cNvPr id="105" name="Google Shape;105;p13"/>
          <p:cNvSpPr/>
          <p:nvPr/>
        </p:nvSpPr>
        <p:spPr>
          <a:xfrm>
            <a:off x="6591375" y="4481825"/>
            <a:ext cx="283200" cy="25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75" y="259350"/>
            <a:ext cx="363399" cy="39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850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763" y="196347"/>
            <a:ext cx="363400" cy="43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9600" y="1533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8675" y="1877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350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4662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7825" y="1964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7825" y="230850"/>
            <a:ext cx="406893" cy="45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2978" y="277291"/>
            <a:ext cx="406900" cy="36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92762" y="153238"/>
            <a:ext cx="406900" cy="5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1112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81472" y="251481"/>
            <a:ext cx="489074" cy="41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3950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2350" y="1964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4950" y="192375"/>
            <a:ext cx="406900" cy="44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3288" y="251262"/>
            <a:ext cx="489073" cy="41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121426" y="187748"/>
            <a:ext cx="311612" cy="45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3050" y="153375"/>
            <a:ext cx="489074" cy="524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75" y="259350"/>
            <a:ext cx="363399" cy="39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850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763" y="196347"/>
            <a:ext cx="363400" cy="43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9600" y="1533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8675" y="1877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350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4662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7825" y="1964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8588" y="239447"/>
            <a:ext cx="363400" cy="43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239450"/>
            <a:ext cx="438650" cy="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10661" y="267063"/>
            <a:ext cx="489075" cy="38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9725" y="259363"/>
            <a:ext cx="363399" cy="39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225" y="230839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3812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27929" y="263129"/>
            <a:ext cx="438649" cy="391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75" y="259350"/>
            <a:ext cx="363399" cy="39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850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763" y="196347"/>
            <a:ext cx="363400" cy="43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9600" y="1533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8675" y="1877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1025" y="1877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3912" y="1877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1300" y="1964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8900" y="259350"/>
            <a:ext cx="421358" cy="3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83975" y="239450"/>
            <a:ext cx="438650" cy="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36350" y="254947"/>
            <a:ext cx="363425" cy="40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99772" y="196476"/>
            <a:ext cx="294028" cy="52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3800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47686" y="223951"/>
            <a:ext cx="489075" cy="38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1700" y="216250"/>
            <a:ext cx="363399" cy="39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11899" y="249160"/>
            <a:ext cx="438649" cy="33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0625" y="1533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9770" y="243672"/>
            <a:ext cx="363425" cy="34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75" y="259350"/>
            <a:ext cx="363399" cy="39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850" y="2308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763" y="196347"/>
            <a:ext cx="363400" cy="43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9600" y="1533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8675" y="1877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1025" y="1877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3912" y="1877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1300" y="1964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8232" y="196475"/>
            <a:ext cx="434593" cy="52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3000" y="196475"/>
            <a:ext cx="489074" cy="52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2063" y="259362"/>
            <a:ext cx="489073" cy="41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21550" y="226712"/>
            <a:ext cx="434600" cy="48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56150" y="226712"/>
            <a:ext cx="434600" cy="48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5625" y="2389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65775" y="264934"/>
            <a:ext cx="434599" cy="38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17125" y="267450"/>
            <a:ext cx="421358" cy="3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55226" y="187748"/>
            <a:ext cx="311612" cy="45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3600" y="187752"/>
            <a:ext cx="363401" cy="4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21706" y="259349"/>
            <a:ext cx="546670" cy="4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Diavoorstelling (16:9)</PresentationFormat>
  <Paragraphs>26</Paragraphs>
  <Slides>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7" baseType="lpstr">
      <vt:lpstr>Arial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vdvlugt</dc:creator>
  <cp:lastModifiedBy>hans vdvlugt</cp:lastModifiedBy>
  <cp:revision>1</cp:revision>
  <dcterms:modified xsi:type="dcterms:W3CDTF">2024-07-01T17:03:19Z</dcterms:modified>
</cp:coreProperties>
</file>