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92104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466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e96a397264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e96a397264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5427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e96a397264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e96a397264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6979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e96a397264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e96a397264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0115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e96a397264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e96a397264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3809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9.png"/><Relationship Id="rId7" Type="http://schemas.openxmlformats.org/officeDocument/2006/relationships/image" Target="../media/image2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11" Type="http://schemas.openxmlformats.org/officeDocument/2006/relationships/image" Target="../media/image21.png"/><Relationship Id="rId5" Type="http://schemas.openxmlformats.org/officeDocument/2006/relationships/image" Target="../media/image11.pn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9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9.png"/><Relationship Id="rId7" Type="http://schemas.openxmlformats.org/officeDocument/2006/relationships/image" Target="../media/image4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11" Type="http://schemas.openxmlformats.org/officeDocument/2006/relationships/image" Target="../media/image18.png"/><Relationship Id="rId5" Type="http://schemas.openxmlformats.org/officeDocument/2006/relationships/image" Target="../media/image11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11" Type="http://schemas.openxmlformats.org/officeDocument/2006/relationships/image" Target="../media/image9.png"/><Relationship Id="rId5" Type="http://schemas.openxmlformats.org/officeDocument/2006/relationships/image" Target="../media/image11.png"/><Relationship Id="rId10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900" y="199775"/>
            <a:ext cx="796250" cy="79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98476" y="208224"/>
            <a:ext cx="695651" cy="7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85600" y="294825"/>
            <a:ext cx="796249" cy="69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73326" y="243075"/>
            <a:ext cx="841177" cy="796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25649" y="161601"/>
            <a:ext cx="695651" cy="87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332450" y="176349"/>
            <a:ext cx="841175" cy="9297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365100" y="228538"/>
            <a:ext cx="735751" cy="82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426326" y="269138"/>
            <a:ext cx="565825" cy="74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317627" y="187496"/>
            <a:ext cx="620300" cy="907417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/>
          <p:nvPr/>
        </p:nvSpPr>
        <p:spPr>
          <a:xfrm>
            <a:off x="453850" y="1235575"/>
            <a:ext cx="283200" cy="25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a</a:t>
            </a: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1431925" y="1235575"/>
            <a:ext cx="283200" cy="25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b</a:t>
            </a:r>
            <a:endParaRPr/>
          </a:p>
        </p:txBody>
      </p:sp>
      <p:sp>
        <p:nvSpPr>
          <p:cNvPr id="65" name="Google Shape;65;p13"/>
          <p:cNvSpPr/>
          <p:nvPr/>
        </p:nvSpPr>
        <p:spPr>
          <a:xfrm>
            <a:off x="2442125" y="1235575"/>
            <a:ext cx="283200" cy="25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c</a:t>
            </a:r>
            <a:endParaRPr/>
          </a:p>
        </p:txBody>
      </p:sp>
      <p:sp>
        <p:nvSpPr>
          <p:cNvPr id="66" name="Google Shape;66;p13"/>
          <p:cNvSpPr/>
          <p:nvPr/>
        </p:nvSpPr>
        <p:spPr>
          <a:xfrm>
            <a:off x="3452313" y="1235575"/>
            <a:ext cx="283200" cy="25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d</a:t>
            </a:r>
            <a:endParaRPr/>
          </a:p>
        </p:txBody>
      </p:sp>
      <p:sp>
        <p:nvSpPr>
          <p:cNvPr id="67" name="Google Shape;67;p13"/>
          <p:cNvSpPr/>
          <p:nvPr/>
        </p:nvSpPr>
        <p:spPr>
          <a:xfrm>
            <a:off x="4430400" y="1235575"/>
            <a:ext cx="283200" cy="25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e</a:t>
            </a:r>
            <a:endParaRPr/>
          </a:p>
        </p:txBody>
      </p:sp>
      <p:sp>
        <p:nvSpPr>
          <p:cNvPr id="68" name="Google Shape;68;p13"/>
          <p:cNvSpPr/>
          <p:nvPr/>
        </p:nvSpPr>
        <p:spPr>
          <a:xfrm>
            <a:off x="5744050" y="1235575"/>
            <a:ext cx="283200" cy="25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f</a:t>
            </a:r>
            <a:endParaRPr/>
          </a:p>
        </p:txBody>
      </p:sp>
      <p:sp>
        <p:nvSpPr>
          <p:cNvPr id="69" name="Google Shape;69;p13"/>
          <p:cNvSpPr/>
          <p:nvPr/>
        </p:nvSpPr>
        <p:spPr>
          <a:xfrm>
            <a:off x="6591375" y="1235575"/>
            <a:ext cx="283200" cy="25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g</a:t>
            </a:r>
            <a:endParaRPr/>
          </a:p>
        </p:txBody>
      </p:sp>
      <p:sp>
        <p:nvSpPr>
          <p:cNvPr id="70" name="Google Shape;70;p13"/>
          <p:cNvSpPr/>
          <p:nvPr/>
        </p:nvSpPr>
        <p:spPr>
          <a:xfrm>
            <a:off x="7618075" y="1235575"/>
            <a:ext cx="283200" cy="25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h</a:t>
            </a:r>
            <a:endParaRPr/>
          </a:p>
        </p:txBody>
      </p:sp>
      <p:sp>
        <p:nvSpPr>
          <p:cNvPr id="71" name="Google Shape;71;p13"/>
          <p:cNvSpPr/>
          <p:nvPr/>
        </p:nvSpPr>
        <p:spPr>
          <a:xfrm>
            <a:off x="8533275" y="1235575"/>
            <a:ext cx="283200" cy="25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i</a:t>
            </a:r>
            <a:endParaRPr/>
          </a:p>
        </p:txBody>
      </p:sp>
      <p:pic>
        <p:nvPicPr>
          <p:cNvPr id="72" name="Google Shape;72;p1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50911" y="2005252"/>
            <a:ext cx="489064" cy="87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285100" y="2093375"/>
            <a:ext cx="576875" cy="696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177134" y="2180234"/>
            <a:ext cx="733774" cy="654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206190" y="2195652"/>
            <a:ext cx="735751" cy="623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227325" y="2134398"/>
            <a:ext cx="695649" cy="746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3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5208350" y="2135451"/>
            <a:ext cx="576850" cy="74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3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118087" y="2270814"/>
            <a:ext cx="694950" cy="601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3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8008149" y="2188164"/>
            <a:ext cx="841174" cy="63865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3"/>
          <p:cNvSpPr/>
          <p:nvPr/>
        </p:nvSpPr>
        <p:spPr>
          <a:xfrm>
            <a:off x="516388" y="3022550"/>
            <a:ext cx="283200" cy="25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j</a:t>
            </a:r>
            <a:endParaRPr/>
          </a:p>
        </p:txBody>
      </p:sp>
      <p:sp>
        <p:nvSpPr>
          <p:cNvPr id="81" name="Google Shape;81;p13"/>
          <p:cNvSpPr/>
          <p:nvPr/>
        </p:nvSpPr>
        <p:spPr>
          <a:xfrm>
            <a:off x="2442125" y="3022550"/>
            <a:ext cx="283200" cy="25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l</a:t>
            </a:r>
            <a:endParaRPr/>
          </a:p>
        </p:txBody>
      </p:sp>
      <p:sp>
        <p:nvSpPr>
          <p:cNvPr id="82" name="Google Shape;82;p13"/>
          <p:cNvSpPr/>
          <p:nvPr/>
        </p:nvSpPr>
        <p:spPr>
          <a:xfrm>
            <a:off x="1431925" y="3022550"/>
            <a:ext cx="283200" cy="25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k</a:t>
            </a:r>
            <a:endParaRPr/>
          </a:p>
        </p:txBody>
      </p:sp>
      <p:sp>
        <p:nvSpPr>
          <p:cNvPr id="83" name="Google Shape;83;p13"/>
          <p:cNvSpPr/>
          <p:nvPr/>
        </p:nvSpPr>
        <p:spPr>
          <a:xfrm>
            <a:off x="3487000" y="3022550"/>
            <a:ext cx="283200" cy="25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m</a:t>
            </a:r>
            <a:endParaRPr/>
          </a:p>
        </p:txBody>
      </p:sp>
      <p:sp>
        <p:nvSpPr>
          <p:cNvPr id="84" name="Google Shape;84;p13"/>
          <p:cNvSpPr/>
          <p:nvPr/>
        </p:nvSpPr>
        <p:spPr>
          <a:xfrm>
            <a:off x="4531875" y="3022550"/>
            <a:ext cx="283200" cy="25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n</a:t>
            </a:r>
            <a:endParaRPr/>
          </a:p>
        </p:txBody>
      </p:sp>
      <p:sp>
        <p:nvSpPr>
          <p:cNvPr id="85" name="Google Shape;85;p13"/>
          <p:cNvSpPr/>
          <p:nvPr/>
        </p:nvSpPr>
        <p:spPr>
          <a:xfrm>
            <a:off x="5394838" y="3022550"/>
            <a:ext cx="283200" cy="25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o</a:t>
            </a:r>
            <a:endParaRPr/>
          </a:p>
        </p:txBody>
      </p:sp>
      <p:sp>
        <p:nvSpPr>
          <p:cNvPr id="86" name="Google Shape;86;p13"/>
          <p:cNvSpPr/>
          <p:nvPr/>
        </p:nvSpPr>
        <p:spPr>
          <a:xfrm>
            <a:off x="6348763" y="3022550"/>
            <a:ext cx="283200" cy="25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p</a:t>
            </a:r>
            <a:endParaRPr/>
          </a:p>
        </p:txBody>
      </p:sp>
      <p:sp>
        <p:nvSpPr>
          <p:cNvPr id="87" name="Google Shape;87;p13"/>
          <p:cNvSpPr/>
          <p:nvPr/>
        </p:nvSpPr>
        <p:spPr>
          <a:xfrm>
            <a:off x="8256613" y="3022550"/>
            <a:ext cx="283200" cy="25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r</a:t>
            </a:r>
            <a:endParaRPr/>
          </a:p>
        </p:txBody>
      </p:sp>
      <p:pic>
        <p:nvPicPr>
          <p:cNvPr id="88" name="Google Shape;88;p13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413486" y="3887076"/>
            <a:ext cx="489075" cy="383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1290623" y="3768277"/>
            <a:ext cx="489074" cy="536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6969699" y="2277507"/>
            <a:ext cx="796248" cy="459981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3"/>
          <p:cNvSpPr/>
          <p:nvPr/>
        </p:nvSpPr>
        <p:spPr>
          <a:xfrm>
            <a:off x="7302688" y="3022550"/>
            <a:ext cx="283200" cy="25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q</a:t>
            </a:r>
            <a:endParaRPr/>
          </a:p>
        </p:txBody>
      </p:sp>
      <p:sp>
        <p:nvSpPr>
          <p:cNvPr id="92" name="Google Shape;92;p13"/>
          <p:cNvSpPr/>
          <p:nvPr/>
        </p:nvSpPr>
        <p:spPr>
          <a:xfrm>
            <a:off x="516400" y="4481825"/>
            <a:ext cx="283200" cy="25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</a:t>
            </a:r>
            <a:endParaRPr/>
          </a:p>
        </p:txBody>
      </p:sp>
      <p:sp>
        <p:nvSpPr>
          <p:cNvPr id="93" name="Google Shape;93;p13"/>
          <p:cNvSpPr/>
          <p:nvPr/>
        </p:nvSpPr>
        <p:spPr>
          <a:xfrm>
            <a:off x="1431913" y="4481825"/>
            <a:ext cx="283200" cy="25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t</a:t>
            </a:r>
            <a:endParaRPr/>
          </a:p>
        </p:txBody>
      </p:sp>
      <p:pic>
        <p:nvPicPr>
          <p:cNvPr id="94" name="Google Shape;94;p13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244528" y="3789176"/>
            <a:ext cx="620298" cy="526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3135050" y="3804599"/>
            <a:ext cx="733777" cy="602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3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4093300" y="3749700"/>
            <a:ext cx="620300" cy="605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3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4938074" y="3602518"/>
            <a:ext cx="489075" cy="713057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3"/>
          <p:cNvSpPr/>
          <p:nvPr/>
        </p:nvSpPr>
        <p:spPr>
          <a:xfrm>
            <a:off x="2347438" y="4481825"/>
            <a:ext cx="283200" cy="25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u</a:t>
            </a:r>
            <a:endParaRPr/>
          </a:p>
        </p:txBody>
      </p:sp>
      <p:sp>
        <p:nvSpPr>
          <p:cNvPr id="99" name="Google Shape;99;p13"/>
          <p:cNvSpPr/>
          <p:nvPr/>
        </p:nvSpPr>
        <p:spPr>
          <a:xfrm>
            <a:off x="3262963" y="4481825"/>
            <a:ext cx="283200" cy="25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v</a:t>
            </a:r>
            <a:endParaRPr/>
          </a:p>
        </p:txBody>
      </p:sp>
      <p:sp>
        <p:nvSpPr>
          <p:cNvPr id="100" name="Google Shape;100;p13"/>
          <p:cNvSpPr/>
          <p:nvPr/>
        </p:nvSpPr>
        <p:spPr>
          <a:xfrm>
            <a:off x="4261838" y="4481825"/>
            <a:ext cx="283200" cy="25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w</a:t>
            </a:r>
            <a:endParaRPr/>
          </a:p>
        </p:txBody>
      </p:sp>
      <p:sp>
        <p:nvSpPr>
          <p:cNvPr id="101" name="Google Shape;101;p13"/>
          <p:cNvSpPr/>
          <p:nvPr/>
        </p:nvSpPr>
        <p:spPr>
          <a:xfrm>
            <a:off x="5041000" y="4481825"/>
            <a:ext cx="283200" cy="25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x</a:t>
            </a:r>
            <a:endParaRPr/>
          </a:p>
        </p:txBody>
      </p:sp>
      <p:pic>
        <p:nvPicPr>
          <p:cNvPr id="102" name="Google Shape;102;p13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5651624" y="3726524"/>
            <a:ext cx="620298" cy="620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3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6496401" y="3806882"/>
            <a:ext cx="620298" cy="490977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3"/>
          <p:cNvSpPr/>
          <p:nvPr/>
        </p:nvSpPr>
        <p:spPr>
          <a:xfrm>
            <a:off x="5744050" y="4481825"/>
            <a:ext cx="283200" cy="25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y</a:t>
            </a:r>
            <a:endParaRPr/>
          </a:p>
        </p:txBody>
      </p:sp>
      <p:sp>
        <p:nvSpPr>
          <p:cNvPr id="105" name="Google Shape;105;p13"/>
          <p:cNvSpPr/>
          <p:nvPr/>
        </p:nvSpPr>
        <p:spPr>
          <a:xfrm>
            <a:off x="6591375" y="4481825"/>
            <a:ext cx="283200" cy="25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z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575" y="259350"/>
            <a:ext cx="363399" cy="398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3850" y="230852"/>
            <a:ext cx="363401" cy="45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98763" y="196347"/>
            <a:ext cx="363400" cy="438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39600" y="153375"/>
            <a:ext cx="489074" cy="524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8675" y="187752"/>
            <a:ext cx="363401" cy="45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11350" y="230852"/>
            <a:ext cx="363401" cy="45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94662" y="230852"/>
            <a:ext cx="363401" cy="45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77825" y="196475"/>
            <a:ext cx="489074" cy="524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217825" y="230850"/>
            <a:ext cx="406893" cy="455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02978" y="277291"/>
            <a:ext cx="406900" cy="362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92762" y="153238"/>
            <a:ext cx="406900" cy="524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41112" y="230852"/>
            <a:ext cx="363401" cy="45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881472" y="251481"/>
            <a:ext cx="489074" cy="414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83950" y="230852"/>
            <a:ext cx="363401" cy="45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52350" y="196475"/>
            <a:ext cx="489074" cy="524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4950" y="192375"/>
            <a:ext cx="406900" cy="446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693288" y="251262"/>
            <a:ext cx="489073" cy="415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121426" y="187748"/>
            <a:ext cx="311612" cy="455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33050" y="153375"/>
            <a:ext cx="489074" cy="524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575" y="259350"/>
            <a:ext cx="363399" cy="398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3850" y="230852"/>
            <a:ext cx="363401" cy="45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98763" y="196347"/>
            <a:ext cx="363400" cy="438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39600" y="153375"/>
            <a:ext cx="489074" cy="524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8675" y="187752"/>
            <a:ext cx="363401" cy="45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11350" y="230852"/>
            <a:ext cx="363401" cy="45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94662" y="230852"/>
            <a:ext cx="363401" cy="45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77825" y="196475"/>
            <a:ext cx="489074" cy="524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08588" y="239447"/>
            <a:ext cx="363400" cy="438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72000" y="239450"/>
            <a:ext cx="438650" cy="43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010661" y="267063"/>
            <a:ext cx="489075" cy="383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99725" y="259363"/>
            <a:ext cx="363399" cy="398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17225" y="230839"/>
            <a:ext cx="363401" cy="45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53812" y="230852"/>
            <a:ext cx="363401" cy="45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627929" y="263129"/>
            <a:ext cx="438649" cy="3912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575" y="259350"/>
            <a:ext cx="363399" cy="398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3850" y="230852"/>
            <a:ext cx="363401" cy="45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98763" y="196347"/>
            <a:ext cx="363400" cy="438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39600" y="153375"/>
            <a:ext cx="489074" cy="524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8675" y="187752"/>
            <a:ext cx="363401" cy="45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61025" y="187752"/>
            <a:ext cx="363401" cy="45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63912" y="187752"/>
            <a:ext cx="363401" cy="45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71300" y="196475"/>
            <a:ext cx="489074" cy="524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748900" y="259350"/>
            <a:ext cx="421358" cy="39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83975" y="239450"/>
            <a:ext cx="438650" cy="43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636350" y="254947"/>
            <a:ext cx="363425" cy="407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999772" y="196476"/>
            <a:ext cx="294028" cy="52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3800" y="230852"/>
            <a:ext cx="363401" cy="45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7686" y="223951"/>
            <a:ext cx="489075" cy="383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1700" y="216250"/>
            <a:ext cx="363399" cy="398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011899" y="249160"/>
            <a:ext cx="438649" cy="333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90625" y="153375"/>
            <a:ext cx="489074" cy="524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019770" y="243672"/>
            <a:ext cx="363425" cy="344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575" y="259350"/>
            <a:ext cx="363399" cy="398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3850" y="230852"/>
            <a:ext cx="363401" cy="45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98763" y="196347"/>
            <a:ext cx="363400" cy="438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39600" y="153375"/>
            <a:ext cx="489074" cy="524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8675" y="187752"/>
            <a:ext cx="363401" cy="45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61025" y="187752"/>
            <a:ext cx="363401" cy="45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63912" y="187752"/>
            <a:ext cx="363401" cy="45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71300" y="196475"/>
            <a:ext cx="489074" cy="524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88232" y="196475"/>
            <a:ext cx="434593" cy="524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03000" y="196475"/>
            <a:ext cx="489074" cy="524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92063" y="259362"/>
            <a:ext cx="489073" cy="415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321550" y="226712"/>
            <a:ext cx="434600" cy="480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756150" y="226712"/>
            <a:ext cx="434600" cy="480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85625" y="238952"/>
            <a:ext cx="363401" cy="45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565775" y="264934"/>
            <a:ext cx="434599" cy="387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017125" y="267450"/>
            <a:ext cx="421358" cy="39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455226" y="187748"/>
            <a:ext cx="311612" cy="455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83600" y="187752"/>
            <a:ext cx="363401" cy="45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221706" y="259349"/>
            <a:ext cx="546670" cy="41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</Words>
  <Application>Microsoft Office PowerPoint</Application>
  <PresentationFormat>Diavoorstelling (16:9)</PresentationFormat>
  <Paragraphs>26</Paragraphs>
  <Slides>5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7" baseType="lpstr">
      <vt:lpstr>Arial</vt:lpstr>
      <vt:lpstr>Simple Light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hans vdvlugt</dc:creator>
  <cp:lastModifiedBy>hans vdvlugt</cp:lastModifiedBy>
  <cp:revision>1</cp:revision>
  <dcterms:modified xsi:type="dcterms:W3CDTF">2024-07-01T17:03:19Z</dcterms:modified>
</cp:coreProperties>
</file>