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889750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85559AA-B50A-42A2-8C33-DB73A1179870}">
  <a:tblStyle styleId="{285559AA-B50A-42A2-8C33-DB73A117987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37971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747609"/>
              </p:ext>
            </p:extLst>
          </p:nvPr>
        </p:nvGraphicFramePr>
        <p:xfrm>
          <a:off x="2920816" y="881507"/>
          <a:ext cx="5400882" cy="3783797"/>
        </p:xfrm>
        <a:graphic>
          <a:graphicData uri="http://schemas.openxmlformats.org/drawingml/2006/table">
            <a:tbl>
              <a:tblPr firstRow="1" bandRow="1">
                <a:tableStyleId>{285559AA-B50A-42A2-8C33-DB73A1179870}</a:tableStyleId>
              </a:tblPr>
              <a:tblGrid>
                <a:gridCol w="1800294"/>
                <a:gridCol w="1800294"/>
                <a:gridCol w="1800294"/>
              </a:tblGrid>
              <a:tr h="58803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blij </a:t>
                      </a:r>
                      <a:r>
                        <a:rPr lang="nl" sz="1400" dirty="0" smtClean="0"/>
                        <a:t>monster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/>
                        <a:t>geen vervoer</a:t>
                      </a:r>
                      <a:endParaRPr sz="1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/>
                        <a:t> op de maan</a:t>
                      </a:r>
                      <a:endParaRPr sz="1400"/>
                    </a:p>
                  </a:txBody>
                  <a:tcPr marL="91425" marR="91425" marT="91425" marB="91425"/>
                </a:tc>
              </a:tr>
              <a:tr h="56709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grote hond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/>
                        <a:t> verdwaald</a:t>
                      </a:r>
                      <a:endParaRPr sz="1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/>
                        <a:t>  in een bos</a:t>
                      </a:r>
                      <a:endParaRPr sz="1400"/>
                    </a:p>
                  </a:txBody>
                  <a:tcPr marL="91425" marR="91425" marT="91425" marB="91425"/>
                </a:tc>
              </a:tr>
              <a:tr h="58803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spookje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veranderd in een</a:t>
                      </a:r>
                      <a:endParaRPr sz="1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vogel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/>
                        <a:t>  op school</a:t>
                      </a:r>
                      <a:endParaRPr sz="1400"/>
                    </a:p>
                  </a:txBody>
                  <a:tcPr marL="91425" marR="91425" marT="91425" marB="91425"/>
                </a:tc>
              </a:tr>
              <a:tr h="41461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</a:t>
                      </a:r>
                      <a:r>
                        <a:rPr lang="nl" sz="1400" dirty="0" smtClean="0"/>
                        <a:t>detective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giftige appel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kasteel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605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voetballer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maar 1 schoen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Arena Ajax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7827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  boer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achterna gezeten</a:t>
                      </a:r>
                      <a:endParaRPr sz="14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door bijen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in een winkel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3162969" y="569138"/>
            <a:ext cx="96212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sz="1000" dirty="0">
                <a:solidFill>
                  <a:schemeClr val="dk2"/>
                </a:solidFill>
              </a:rPr>
              <a:t>hoofdpersoon</a:t>
            </a:r>
            <a:endParaRPr lang="nl-NL" sz="1000" dirty="0">
              <a:solidFill>
                <a:schemeClr val="dk2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809673" y="538932"/>
            <a:ext cx="35120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1000" dirty="0" smtClean="0">
                <a:solidFill>
                  <a:schemeClr val="dk2"/>
                </a:solidFill>
              </a:rPr>
              <a:t>  Wat is het probleem?</a:t>
            </a:r>
            <a:r>
              <a:rPr lang="nl-NL" dirty="0" smtClean="0">
                <a:solidFill>
                  <a:schemeClr val="dk2"/>
                </a:solidFill>
              </a:rPr>
              <a:t>            </a:t>
            </a:r>
            <a:r>
              <a:rPr lang="nl-NL" sz="1000" dirty="0" smtClean="0">
                <a:solidFill>
                  <a:schemeClr val="dk2"/>
                </a:solidFill>
              </a:rPr>
              <a:t>Waar gebeurt het?</a:t>
            </a:r>
            <a:endParaRPr lang="nl-NL" sz="1000" dirty="0">
              <a:solidFill>
                <a:schemeClr val="dk2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630558" y="47302"/>
            <a:ext cx="261016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1600" b="1" cap="none" spc="0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Dobbel een verhaal</a:t>
            </a:r>
            <a:endParaRPr lang="nl-NL" sz="1600" b="1" cap="none" spc="0" dirty="0">
              <a:ln w="6600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1026" name="Picture 2" descr="https://lh7-us.googleusercontent.com/8niPUvF5BXqCeNf_oy-7iE0c_r0K8vIgJsEl3sZdlCT-8MZ-AYdjuY8SxZ14ic7JV38Uvl9Fjcs1NJafN-KJSLKO7sbgDOTcUpPN6XRDytrItcclUu615SGdqxepoFWkaFrxCcNiW_eEy926ODa18rLb_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6" y="881507"/>
            <a:ext cx="664420" cy="611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7-us.googleusercontent.com/JVoGmblN7wGK9w362EqSF6JqACxr0RjYy1ycRB-70280LdV3F_2ESa0cC4DGrdj1UPcjM9uZ7zuAP9ReOkp0-e1qTd1JOwJmUMP-dhPM_TMiPSrB6Zoom-f9olpw7ejjp-xpaWycyMtkq1WB8UM67M8oBg=s204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6" y="1493085"/>
            <a:ext cx="664421" cy="5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7-us.googleusercontent.com/CrvgSs2h6RPfkPn-Z51i1c3G1OrImU3cGO7ca8tsz-XbDSNpx_6CAmS95qNGuiBs9zjE0sT1gfmIXNQiQnf7G4W2zm_3Fpu_4aCRyTsWV2vGl-oxCqIrP2lRWPio6rJg99-hWAELmy91QHbQTEIr7zJReg=s204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7" y="2044518"/>
            <a:ext cx="664418" cy="61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h7-us.googleusercontent.com/0P7ewu7HSZIXGB0i8PbiNUGz2phlfrrZBg6-O4LEFmpB9q45AufpJYjp3UtSdkDHmidxhm9z2xQh97Bc_tJDCcOxPu_si0FGvZOZsS-dYM_caIFyzIxf_gciPJw65bmo8JLrid_uj7-Iu8NyDG79vfX8Lw=s204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5" y="2656097"/>
            <a:ext cx="664419" cy="62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lh7-us.googleusercontent.com/6e2I_ocCrph7wkiFCPY6GvUsLooiDxaS4DnP_kIhjF_0pYiQHnc_iJ48XtAsI1n5XZOhGb1z1Q0I-eUvjjoLnM5jHX0FWE22j1D5APULb3884iKkAlMlrm9goRefqRT94I1l1H6-Jhtms-A3HimbZ8ktbQ=s204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4" y="3282631"/>
            <a:ext cx="664419" cy="59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h7-us.googleusercontent.com/xMzndr570gI_mUXT-ua6Z4iAiT-U_KCXnRMOq_XELZF4tBaAsqIevw--q3mWlEN-V5Ah2gynyavlqacdWsraeljhR3CeV2or17sdibhOAUUZ5wXCs6Rc4zKXrwHtJsYaPCcN5LLDeQPf-Zo3-t8S0YgGeA=s204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1" y="3874689"/>
            <a:ext cx="662295" cy="79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282872" y="385856"/>
            <a:ext cx="1638026" cy="227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Je hebt nodig:</a:t>
            </a:r>
          </a:p>
          <a:p>
            <a:pPr algn="ctr"/>
            <a:r>
              <a:rPr lang="nl-NL" sz="1200" dirty="0" smtClean="0"/>
              <a:t>Een potlood of pen</a:t>
            </a:r>
          </a:p>
          <a:p>
            <a:pPr algn="ctr"/>
            <a:r>
              <a:rPr lang="nl-NL" sz="1200" dirty="0" smtClean="0"/>
              <a:t>Een schrijfschrift</a:t>
            </a:r>
          </a:p>
          <a:p>
            <a:pPr algn="ctr"/>
            <a:r>
              <a:rPr lang="nl-NL" sz="1200" smtClean="0"/>
              <a:t>Een dobbelsteen</a:t>
            </a:r>
            <a:r>
              <a:rPr lang="nl-NL" sz="1200" dirty="0" smtClean="0"/>
              <a:t>.</a:t>
            </a:r>
          </a:p>
          <a:p>
            <a:pPr algn="ctr"/>
            <a:endParaRPr lang="nl-NL" sz="1200" dirty="0"/>
          </a:p>
          <a:p>
            <a:pPr algn="ctr"/>
            <a:r>
              <a:rPr lang="nl-NL" sz="1200" dirty="0" smtClean="0"/>
              <a:t>Je gooit de dobbelsteen en het aantal ogen bepaalt je verhaal.</a:t>
            </a:r>
          </a:p>
        </p:txBody>
      </p:sp>
    </p:spTree>
    <p:extLst>
      <p:ext uri="{BB962C8B-B14F-4D97-AF65-F5344CB8AC3E}">
        <p14:creationId xmlns:p14="http://schemas.microsoft.com/office/powerpoint/2010/main" val="346623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867139"/>
              </p:ext>
            </p:extLst>
          </p:nvPr>
        </p:nvGraphicFramePr>
        <p:xfrm>
          <a:off x="2920816" y="881507"/>
          <a:ext cx="5400882" cy="3783797"/>
        </p:xfrm>
        <a:graphic>
          <a:graphicData uri="http://schemas.openxmlformats.org/drawingml/2006/table">
            <a:tbl>
              <a:tblPr firstRow="1" bandRow="1">
                <a:tableStyleId>{285559AA-B50A-42A2-8C33-DB73A1179870}</a:tableStyleId>
              </a:tblPr>
              <a:tblGrid>
                <a:gridCol w="1800294"/>
                <a:gridCol w="1800294"/>
                <a:gridCol w="1800294"/>
              </a:tblGrid>
              <a:tr h="58803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</a:t>
                      </a:r>
                      <a:r>
                        <a:rPr lang="nl" sz="1400" dirty="0" smtClean="0"/>
                        <a:t>koekiemonster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1400" dirty="0" smtClean="0"/>
                        <a:t>roze in plaats van blauw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</a:t>
                      </a:r>
                      <a:r>
                        <a:rPr lang="nl" sz="1400" dirty="0" smtClean="0"/>
                        <a:t>in het bos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56709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</a:t>
                      </a:r>
                      <a:r>
                        <a:rPr lang="nl" sz="1400" dirty="0" smtClean="0"/>
                        <a:t>veldmuisje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</a:t>
                      </a:r>
                      <a:r>
                        <a:rPr lang="nl" sz="1400" dirty="0" smtClean="0"/>
                        <a:t>holletje kwijt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in een </a:t>
                      </a:r>
                      <a:r>
                        <a:rPr lang="nl" sz="1400" dirty="0" smtClean="0"/>
                        <a:t>park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58803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</a:t>
                      </a:r>
                      <a:r>
                        <a:rPr lang="nl" sz="1400" dirty="0" smtClean="0"/>
                        <a:t>de meester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1400" dirty="0" smtClean="0"/>
                        <a:t>maakt</a:t>
                      </a:r>
                      <a:r>
                        <a:rPr lang="nl-NL" sz="1400" baseline="0" dirty="0" smtClean="0"/>
                        <a:t> alleen maar grapjes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</a:t>
                      </a:r>
                      <a:r>
                        <a:rPr lang="nl" sz="1400" dirty="0" smtClean="0"/>
                        <a:t>op excursie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41461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</a:t>
                      </a:r>
                      <a:r>
                        <a:rPr lang="nl" sz="1400" dirty="0" smtClean="0"/>
                        <a:t>speurhond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 smtClean="0"/>
                        <a:t>sigaret stinkt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</a:t>
                      </a:r>
                      <a:r>
                        <a:rPr lang="nl" sz="1400" dirty="0" smtClean="0"/>
                        <a:t>Schiphol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605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</a:t>
                      </a:r>
                      <a:r>
                        <a:rPr lang="nl" sz="1400" dirty="0" smtClean="0"/>
                        <a:t>politieagent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1400" dirty="0" smtClean="0"/>
                        <a:t>dief</a:t>
                      </a:r>
                      <a:r>
                        <a:rPr lang="nl-NL" sz="1400" baseline="0" dirty="0" smtClean="0"/>
                        <a:t> werkt niet mee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</a:t>
                      </a:r>
                      <a:r>
                        <a:rPr lang="nl" sz="1400" dirty="0" smtClean="0"/>
                        <a:t>in een donkere grot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7827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/>
                        <a:t>     </a:t>
                      </a:r>
                      <a:endParaRPr lang="nl" sz="1400" dirty="0" smtClean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400" dirty="0" smtClean="0"/>
                        <a:t>   journalist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1400" dirty="0" smtClean="0"/>
                        <a:t>komt midden in een carnavalsoptocht</a:t>
                      </a:r>
                      <a:endParaRPr sz="14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-NL" sz="1400" dirty="0" smtClean="0"/>
                        <a:t>    klein dorpje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3162969" y="569138"/>
            <a:ext cx="96212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l-NL" sz="1000" dirty="0">
                <a:solidFill>
                  <a:schemeClr val="dk2"/>
                </a:solidFill>
              </a:rPr>
              <a:t>hoofdpersoon</a:t>
            </a:r>
            <a:endParaRPr lang="nl-NL" sz="1000" dirty="0">
              <a:solidFill>
                <a:schemeClr val="dk2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4809673" y="538932"/>
            <a:ext cx="35120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nl-NL" sz="1000" dirty="0" smtClean="0">
                <a:solidFill>
                  <a:schemeClr val="dk2"/>
                </a:solidFill>
              </a:rPr>
              <a:t>  Wat is het probleem?</a:t>
            </a:r>
            <a:r>
              <a:rPr lang="nl-NL" dirty="0" smtClean="0">
                <a:solidFill>
                  <a:schemeClr val="dk2"/>
                </a:solidFill>
              </a:rPr>
              <a:t>            </a:t>
            </a:r>
            <a:r>
              <a:rPr lang="nl-NL" sz="1000" dirty="0" smtClean="0">
                <a:solidFill>
                  <a:schemeClr val="dk2"/>
                </a:solidFill>
              </a:rPr>
              <a:t>Waar gebeurt het?</a:t>
            </a:r>
            <a:endParaRPr lang="nl-NL" sz="1000" dirty="0">
              <a:solidFill>
                <a:schemeClr val="dk2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630558" y="47302"/>
            <a:ext cx="261016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1600" b="1" cap="none" spc="0" dirty="0" smtClean="0">
                <a:ln w="6600">
                  <a:solidFill>
                    <a:srgbClr val="FF0000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Dobbel een verhaal</a:t>
            </a:r>
            <a:endParaRPr lang="nl-NL" sz="1600" b="1" cap="none" spc="0" dirty="0">
              <a:ln w="6600">
                <a:solidFill>
                  <a:srgbClr val="FF0000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1026" name="Picture 2" descr="https://lh7-us.googleusercontent.com/8niPUvF5BXqCeNf_oy-7iE0c_r0K8vIgJsEl3sZdlCT-8MZ-AYdjuY8SxZ14ic7JV38Uvl9Fjcs1NJafN-KJSLKO7sbgDOTcUpPN6XRDytrItcclUu615SGdqxepoFWkaFrxCcNiW_eEy926ODa18rLb_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6" y="881507"/>
            <a:ext cx="664420" cy="611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7-us.googleusercontent.com/JVoGmblN7wGK9w362EqSF6JqACxr0RjYy1ycRB-70280LdV3F_2ESa0cC4DGrdj1UPcjM9uZ7zuAP9ReOkp0-e1qTd1JOwJmUMP-dhPM_TMiPSrB6Zoom-f9olpw7ejjp-xpaWycyMtkq1WB8UM67M8oBg=s204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6" y="1493085"/>
            <a:ext cx="664421" cy="55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7-us.googleusercontent.com/CrvgSs2h6RPfkPn-Z51i1c3G1OrImU3cGO7ca8tsz-XbDSNpx_6CAmS95qNGuiBs9zjE0sT1gfmIXNQiQnf7G4W2zm_3Fpu_4aCRyTsWV2vGl-oxCqIrP2lRWPio6rJg99-hWAELmy91QHbQTEIr7zJReg=s204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7" y="2044518"/>
            <a:ext cx="664418" cy="61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h7-us.googleusercontent.com/0P7ewu7HSZIXGB0i8PbiNUGz2phlfrrZBg6-O4LEFmpB9q45AufpJYjp3UtSdkDHmidxhm9z2xQh97Bc_tJDCcOxPu_si0FGvZOZsS-dYM_caIFyzIxf_gciPJw65bmo8JLrid_uj7-Iu8NyDG79vfX8Lw=s204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5" y="2656097"/>
            <a:ext cx="664419" cy="62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lh7-us.googleusercontent.com/6e2I_ocCrph7wkiFCPY6GvUsLooiDxaS4DnP_kIhjF_0pYiQHnc_iJ48XtAsI1n5XZOhGb1z1Q0I-eUvjjoLnM5jHX0FWE22j1D5APULb3884iKkAlMlrm9goRefqRT94I1l1H6-Jhtms-A3HimbZ8ktbQ=s204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4" y="3282631"/>
            <a:ext cx="664419" cy="59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h7-us.googleusercontent.com/xMzndr570gI_mUXT-ua6Z4iAiT-U_KCXnRMOq_XELZF4tBaAsqIevw--q3mWlEN-V5Ah2gynyavlqacdWsraeljhR3CeV2or17sdibhOAUUZ5wXCs6Rc4zKXrwHtJsYaPCcN5LLDeQPf-Zo3-t8S0YgGeA=s204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391" y="3874689"/>
            <a:ext cx="662295" cy="79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hoek 5"/>
          <p:cNvSpPr/>
          <p:nvPr/>
        </p:nvSpPr>
        <p:spPr>
          <a:xfrm>
            <a:off x="282872" y="385856"/>
            <a:ext cx="1638026" cy="227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200" dirty="0" smtClean="0"/>
              <a:t>Je hebt nodig:</a:t>
            </a:r>
          </a:p>
          <a:p>
            <a:pPr algn="ctr"/>
            <a:r>
              <a:rPr lang="nl-NL" sz="1200" dirty="0" smtClean="0"/>
              <a:t>Een potlood of pen</a:t>
            </a:r>
          </a:p>
          <a:p>
            <a:pPr algn="ctr"/>
            <a:r>
              <a:rPr lang="nl-NL" sz="1200" dirty="0" smtClean="0"/>
              <a:t>Een schrijfschrift</a:t>
            </a:r>
          </a:p>
          <a:p>
            <a:pPr algn="ctr"/>
            <a:r>
              <a:rPr lang="nl-NL" sz="1200" dirty="0" smtClean="0"/>
              <a:t>Een dobbelsteen.</a:t>
            </a:r>
          </a:p>
          <a:p>
            <a:pPr algn="ctr"/>
            <a:endParaRPr lang="nl-NL" sz="1200" dirty="0"/>
          </a:p>
          <a:p>
            <a:pPr algn="ctr"/>
            <a:r>
              <a:rPr lang="nl-NL" sz="1200" dirty="0" smtClean="0"/>
              <a:t>Je gooit de dobbelsteen en het aantal ogen bepaalt je verhaal.</a:t>
            </a:r>
          </a:p>
        </p:txBody>
      </p:sp>
    </p:spTree>
    <p:extLst>
      <p:ext uri="{BB962C8B-B14F-4D97-AF65-F5344CB8AC3E}">
        <p14:creationId xmlns:p14="http://schemas.microsoft.com/office/powerpoint/2010/main" val="150880445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187</Words>
  <Application>Microsoft Office PowerPoint</Application>
  <PresentationFormat>Diavoorstelling (16:9)</PresentationFormat>
  <Paragraphs>57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5</cp:revision>
  <cp:lastPrinted>2024-01-09T15:07:52Z</cp:lastPrinted>
  <dcterms:modified xsi:type="dcterms:W3CDTF">2024-01-09T15:08:27Z</dcterms:modified>
</cp:coreProperties>
</file>