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59"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9144000" cy="5143500" type="screen16x9"/>
  <p:notesSz cx="6889750" cy="10018713"/>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45" d="100"/>
          <a:sy n="145" d="100"/>
        </p:scale>
        <p:origin x="624" y="12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8975" y="4758889"/>
            <a:ext cx="5511800" cy="4508421"/>
          </a:xfrm>
          <a:prstGeom prst="rect">
            <a:avLst/>
          </a:prstGeom>
          <a:noFill/>
          <a:ln>
            <a:noFill/>
          </a:ln>
        </p:spPr>
        <p:txBody>
          <a:bodyPr spcFirstLastPara="1" wrap="square" lIns="96600" tIns="96600" rIns="96600" bIns="96600"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995355942"/>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2a37c97700b_0_6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2a37c97700b_0_6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3314587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g2a37c97700b_0_183: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8" name="Google Shape;178;g2a37c97700b_0_183: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4707402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29fccf93a36_0_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29fccf93a36_0_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5719157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2a37c97700b_0_5: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2a37c97700b_0_5: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2474661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g2a37c97700b_0_12: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4" name="Google Shape;204;g2a37c97700b_0_12: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27632325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2a37c97700b_0_17: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2a37c97700b_0_17: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2112563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g2a37c97700b_0_22: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0" name="Google Shape;220;g2a37c97700b_0_22: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9616775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6"/>
        <p:cNvGrpSpPr/>
        <p:nvPr/>
      </p:nvGrpSpPr>
      <p:grpSpPr>
        <a:xfrm>
          <a:off x="0" y="0"/>
          <a:ext cx="0" cy="0"/>
          <a:chOff x="0" y="0"/>
          <a:chExt cx="0" cy="0"/>
        </a:xfrm>
      </p:grpSpPr>
      <p:sp>
        <p:nvSpPr>
          <p:cNvPr id="227" name="Google Shape;227;g2a37c97700b_0_27: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8" name="Google Shape;228;g2a37c97700b_0_27: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1063585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2a37c97700b_0_32: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2a37c97700b_0_32: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4107655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2a37c97700b_0_56: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2a37c97700b_0_56: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6783877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p: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570214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
        <p:cNvGrpSpPr/>
        <p:nvPr/>
      </p:nvGrpSpPr>
      <p:grpSpPr>
        <a:xfrm>
          <a:off x="0" y="0"/>
          <a:ext cx="0" cy="0"/>
          <a:chOff x="0" y="0"/>
          <a:chExt cx="0" cy="0"/>
        </a:xfrm>
      </p:grpSpPr>
      <p:sp>
        <p:nvSpPr>
          <p:cNvPr id="73" name="Google Shape;73;g2a0120875b5_0_6: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4" name="Google Shape;74;g2a0120875b5_0_6: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0361516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g2a0120875b5_0_15: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 name="Google Shape;90;g2a0120875b5_0_15: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40552824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g2a37c97700b_0_162: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 name="Google Shape;107;g2a37c97700b_0_162: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2679040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2a0120875b5_0_33: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2a0120875b5_0_33: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329681602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2a37c97700b_0_94: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2a37c97700b_0_94: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5400047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3"/>
        <p:cNvGrpSpPr/>
        <p:nvPr/>
      </p:nvGrpSpPr>
      <p:grpSpPr>
        <a:xfrm>
          <a:off x="0" y="0"/>
          <a:ext cx="0" cy="0"/>
          <a:chOff x="0" y="0"/>
          <a:chExt cx="0" cy="0"/>
        </a:xfrm>
      </p:grpSpPr>
      <p:sp>
        <p:nvSpPr>
          <p:cNvPr id="144" name="Google Shape;144;g2a37c97700b_0_146: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5" name="Google Shape;145;g2a37c97700b_0_146: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1815670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2a37c97700b_0_110:notes"/>
          <p:cNvSpPr>
            <a:spLocks noGrp="1" noRot="1" noChangeAspect="1"/>
          </p:cNvSpPr>
          <p:nvPr>
            <p:ph type="sldImg" idx="2"/>
          </p:nvPr>
        </p:nvSpPr>
        <p:spPr>
          <a:xfrm>
            <a:off x="104775" y="750888"/>
            <a:ext cx="6680200" cy="3757612"/>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2a37c97700b_0_110:notes"/>
          <p:cNvSpPr txBox="1">
            <a:spLocks noGrp="1"/>
          </p:cNvSpPr>
          <p:nvPr>
            <p:ph type="body" idx="1"/>
          </p:nvPr>
        </p:nvSpPr>
        <p:spPr>
          <a:xfrm>
            <a:off x="688975" y="4758889"/>
            <a:ext cx="5511800" cy="4508421"/>
          </a:xfrm>
          <a:prstGeom prst="rect">
            <a:avLst/>
          </a:prstGeom>
        </p:spPr>
        <p:txBody>
          <a:bodyPr spcFirstLastPara="1" wrap="square" lIns="96600" tIns="96600" rIns="96600" bIns="96600" anchor="t" anchorCtr="0">
            <a:noAutofit/>
          </a:bodyPr>
          <a:lstStyle/>
          <a:p>
            <a:pPr marL="0" indent="0">
              <a:buNone/>
            </a:pPr>
            <a:endParaRPr/>
          </a:p>
        </p:txBody>
      </p:sp>
    </p:spTree>
    <p:extLst>
      <p:ext uri="{BB962C8B-B14F-4D97-AF65-F5344CB8AC3E}">
        <p14:creationId xmlns:p14="http://schemas.microsoft.com/office/powerpoint/2010/main" val="28823881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nl"/>
              <a:t>‹nr.›</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nl"/>
              <a:t>‹nr.›</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8.png"/></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23.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8" Type="http://schemas.openxmlformats.org/officeDocument/2006/relationships/image" Target="../media/image6.jp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_rels/slide6.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3.png"/><Relationship Id="rId7"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4.png"/><Relationship Id="rId9" Type="http://schemas.openxmlformats.org/officeDocument/2006/relationships/image" Target="../media/image24.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2.png"/><Relationship Id="rId7" Type="http://schemas.openxmlformats.org/officeDocument/2006/relationships/image" Target="../media/image12.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6.jp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sp>
        <p:nvSpPr>
          <p:cNvPr id="54" name="Google Shape;54;p1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fontScale="90000"/>
          </a:bodyPr>
          <a:lstStyle/>
          <a:p>
            <a:pPr marL="0" lvl="0" indent="0" algn="l" rtl="0">
              <a:spcBef>
                <a:spcPts val="0"/>
              </a:spcBef>
              <a:spcAft>
                <a:spcPts val="0"/>
              </a:spcAft>
              <a:buNone/>
            </a:pPr>
            <a:r>
              <a:rPr lang="nl"/>
              <a:t>Samengestelde woorden kern 7    VLL.</a:t>
            </a:r>
            <a:endParaRPr/>
          </a:p>
        </p:txBody>
      </p:sp>
      <p:sp>
        <p:nvSpPr>
          <p:cNvPr id="55" name="Google Shape;55;p13"/>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p>
            <a:pPr marL="0" lvl="0" indent="0" algn="l" rtl="0">
              <a:spcBef>
                <a:spcPts val="0"/>
              </a:spcBef>
              <a:spcAft>
                <a:spcPts val="0"/>
              </a:spcAft>
              <a:buNone/>
            </a:pPr>
            <a:r>
              <a:rPr lang="nl"/>
              <a:t>Dit spelletje heeft drie verschillende mogelijkheden.</a:t>
            </a:r>
            <a:endParaRPr/>
          </a:p>
          <a:p>
            <a:pPr marL="457200" lvl="0" indent="-342900" algn="l" rtl="0">
              <a:spcBef>
                <a:spcPts val="1200"/>
              </a:spcBef>
              <a:spcAft>
                <a:spcPts val="0"/>
              </a:spcAft>
              <a:buSzPts val="1800"/>
              <a:buAutoNum type="arabicParenR"/>
            </a:pPr>
            <a:r>
              <a:rPr lang="nl" b="1" u="sng"/>
              <a:t>tafel versie</a:t>
            </a:r>
            <a:r>
              <a:rPr lang="nl"/>
              <a:t>. Zoek de kleine kaartjes bij elkaar die het juiste samengestelde woord geeft.</a:t>
            </a:r>
            <a:endParaRPr/>
          </a:p>
          <a:p>
            <a:pPr marL="457200" lvl="0" indent="-342900" algn="l" rtl="0">
              <a:spcBef>
                <a:spcPts val="0"/>
              </a:spcBef>
              <a:spcAft>
                <a:spcPts val="0"/>
              </a:spcAft>
              <a:buSzPts val="1800"/>
              <a:buAutoNum type="arabicParenR"/>
            </a:pPr>
            <a:r>
              <a:rPr lang="nl" b="1" u="sng"/>
              <a:t>Beebot versie. </a:t>
            </a:r>
            <a:r>
              <a:rPr lang="nl"/>
              <a:t>De grote kaarten gaan op of onder de Beebot-mat, de andere helft zijn dan weer de kleine tafelversie kaartjes. </a:t>
            </a:r>
            <a:endParaRPr/>
          </a:p>
          <a:p>
            <a:pPr marL="457200" lvl="0" indent="-342900" algn="l" rtl="0">
              <a:spcBef>
                <a:spcPts val="0"/>
              </a:spcBef>
              <a:spcAft>
                <a:spcPts val="0"/>
              </a:spcAft>
              <a:buSzPts val="1800"/>
              <a:buAutoNum type="arabicParenR"/>
            </a:pPr>
            <a:r>
              <a:rPr lang="nl" b="1" u="sng"/>
              <a:t>plaatjes versie  </a:t>
            </a:r>
            <a:r>
              <a:rPr lang="nl"/>
              <a:t>dit zijn alleen maar de plaatjes en geen tekst.Hier kan men de Beebotplaatjes weer voor gebruiken. Laat de leerlingen een plaatje zien en laat ze nu zelf een samengesteld woord bij bedenken en opschrijven op een wisbordje o.i.d. Dit kan dus nieuwe woorden geven.</a:t>
            </a:r>
            <a:endParaRPr/>
          </a:p>
          <a:p>
            <a:pPr marL="457200" lvl="0" indent="0" algn="l" rtl="0">
              <a:spcBef>
                <a:spcPts val="1200"/>
              </a:spcBef>
              <a:spcAft>
                <a:spcPts val="1200"/>
              </a:spcAft>
              <a:buNone/>
            </a:pP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22"/>
          <p:cNvSpPr/>
          <p:nvPr/>
        </p:nvSpPr>
        <p:spPr>
          <a:xfrm>
            <a:off x="539575" y="349840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dop</a:t>
            </a:r>
            <a:endParaRPr sz="5000"/>
          </a:p>
        </p:txBody>
      </p:sp>
      <p:sp>
        <p:nvSpPr>
          <p:cNvPr id="181" name="Google Shape;181;p22"/>
          <p:cNvSpPr/>
          <p:nvPr/>
        </p:nvSpPr>
        <p:spPr>
          <a:xfrm>
            <a:off x="539575" y="185157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bank</a:t>
            </a:r>
            <a:endParaRPr sz="5000"/>
          </a:p>
        </p:txBody>
      </p:sp>
      <p:sp>
        <p:nvSpPr>
          <p:cNvPr id="182" name="Google Shape;182;p22"/>
          <p:cNvSpPr/>
          <p:nvPr/>
        </p:nvSpPr>
        <p:spPr>
          <a:xfrm>
            <a:off x="539575" y="247863"/>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pot</a:t>
            </a:r>
            <a:endParaRPr sz="5000"/>
          </a:p>
        </p:txBody>
      </p:sp>
      <p:pic>
        <p:nvPicPr>
          <p:cNvPr id="183" name="Google Shape;183;p22"/>
          <p:cNvPicPr preferRelativeResize="0"/>
          <p:nvPr/>
        </p:nvPicPr>
        <p:blipFill>
          <a:blip r:embed="rId3">
            <a:alphaModFix/>
          </a:blip>
          <a:stretch>
            <a:fillRect/>
          </a:stretch>
        </p:blipFill>
        <p:spPr>
          <a:xfrm>
            <a:off x="3197650" y="363100"/>
            <a:ext cx="878650" cy="999226"/>
          </a:xfrm>
          <a:prstGeom prst="rect">
            <a:avLst/>
          </a:prstGeom>
          <a:noFill/>
          <a:ln>
            <a:noFill/>
          </a:ln>
        </p:spPr>
      </p:pic>
      <p:pic>
        <p:nvPicPr>
          <p:cNvPr id="184" name="Google Shape;184;p22"/>
          <p:cNvPicPr preferRelativeResize="0"/>
          <p:nvPr/>
        </p:nvPicPr>
        <p:blipFill>
          <a:blip r:embed="rId4">
            <a:alphaModFix/>
          </a:blip>
          <a:stretch>
            <a:fillRect/>
          </a:stretch>
        </p:blipFill>
        <p:spPr>
          <a:xfrm>
            <a:off x="2581432" y="1966813"/>
            <a:ext cx="1644570" cy="999225"/>
          </a:xfrm>
          <a:prstGeom prst="rect">
            <a:avLst/>
          </a:prstGeom>
          <a:noFill/>
          <a:ln>
            <a:noFill/>
          </a:ln>
        </p:spPr>
      </p:pic>
      <p:pic>
        <p:nvPicPr>
          <p:cNvPr id="185" name="Google Shape;185;p22"/>
          <p:cNvPicPr preferRelativeResize="0"/>
          <p:nvPr/>
        </p:nvPicPr>
        <p:blipFill rotWithShape="1">
          <a:blip r:embed="rId5">
            <a:alphaModFix/>
          </a:blip>
          <a:srcRect b="63396"/>
          <a:stretch/>
        </p:blipFill>
        <p:spPr>
          <a:xfrm>
            <a:off x="2958608" y="3693555"/>
            <a:ext cx="1014475" cy="83939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23"/>
          <p:cNvSpPr/>
          <p:nvPr/>
        </p:nvSpPr>
        <p:spPr>
          <a:xfrm>
            <a:off x="729275"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1" name="Google Shape;191;p23"/>
          <p:cNvSpPr/>
          <p:nvPr/>
        </p:nvSpPr>
        <p:spPr>
          <a:xfrm>
            <a:off x="4699200"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192" name="Google Shape;192;p23"/>
          <p:cNvPicPr preferRelativeResize="0"/>
          <p:nvPr/>
        </p:nvPicPr>
        <p:blipFill>
          <a:blip r:embed="rId3">
            <a:alphaModFix/>
          </a:blip>
          <a:stretch>
            <a:fillRect/>
          </a:stretch>
        </p:blipFill>
        <p:spPr>
          <a:xfrm>
            <a:off x="1036950" y="827151"/>
            <a:ext cx="2909400" cy="2449300"/>
          </a:xfrm>
          <a:prstGeom prst="rect">
            <a:avLst/>
          </a:prstGeom>
          <a:noFill/>
          <a:ln>
            <a:noFill/>
          </a:ln>
        </p:spPr>
      </p:pic>
      <p:pic>
        <p:nvPicPr>
          <p:cNvPr id="193" name="Google Shape;193;p23"/>
          <p:cNvPicPr preferRelativeResize="0"/>
          <p:nvPr/>
        </p:nvPicPr>
        <p:blipFill>
          <a:blip r:embed="rId4">
            <a:alphaModFix/>
          </a:blip>
          <a:stretch>
            <a:fillRect/>
          </a:stretch>
        </p:blipFill>
        <p:spPr>
          <a:xfrm>
            <a:off x="5465450" y="687725"/>
            <a:ext cx="1985600" cy="2728151"/>
          </a:xfrm>
          <a:prstGeom prst="rect">
            <a:avLst/>
          </a:prstGeom>
          <a:noFill/>
          <a:ln>
            <a:noFill/>
          </a:ln>
        </p:spPr>
      </p:pic>
      <p:pic>
        <p:nvPicPr>
          <p:cNvPr id="6" name="Google Shape;141;p19"/>
          <p:cNvPicPr preferRelativeResize="0"/>
          <p:nvPr/>
        </p:nvPicPr>
        <p:blipFill>
          <a:blip r:embed="rId5">
            <a:alphaModFix/>
          </a:blip>
          <a:stretch>
            <a:fillRect/>
          </a:stretch>
        </p:blipFill>
        <p:spPr>
          <a:xfrm>
            <a:off x="7986198" y="3874687"/>
            <a:ext cx="911201" cy="101156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24"/>
          <p:cNvSpPr/>
          <p:nvPr/>
        </p:nvSpPr>
        <p:spPr>
          <a:xfrm>
            <a:off x="729275"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199" name="Google Shape;199;p24"/>
          <p:cNvSpPr/>
          <p:nvPr/>
        </p:nvSpPr>
        <p:spPr>
          <a:xfrm>
            <a:off x="4699200"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00" name="Google Shape;200;p24"/>
          <p:cNvPicPr preferRelativeResize="0"/>
          <p:nvPr/>
        </p:nvPicPr>
        <p:blipFill>
          <a:blip r:embed="rId3">
            <a:alphaModFix/>
          </a:blip>
          <a:stretch>
            <a:fillRect/>
          </a:stretch>
        </p:blipFill>
        <p:spPr>
          <a:xfrm>
            <a:off x="1009700" y="1130478"/>
            <a:ext cx="2867800" cy="2046300"/>
          </a:xfrm>
          <a:prstGeom prst="rect">
            <a:avLst/>
          </a:prstGeom>
          <a:noFill/>
          <a:ln>
            <a:noFill/>
          </a:ln>
        </p:spPr>
      </p:pic>
      <p:pic>
        <p:nvPicPr>
          <p:cNvPr id="201" name="Google Shape;201;p24"/>
          <p:cNvPicPr preferRelativeResize="0"/>
          <p:nvPr/>
        </p:nvPicPr>
        <p:blipFill rotWithShape="1">
          <a:blip r:embed="rId4">
            <a:alphaModFix/>
          </a:blip>
          <a:srcRect t="22128" r="9673" b="27648"/>
          <a:stretch/>
        </p:blipFill>
        <p:spPr>
          <a:xfrm>
            <a:off x="5049400" y="807400"/>
            <a:ext cx="2867800" cy="2573278"/>
          </a:xfrm>
          <a:prstGeom prst="rect">
            <a:avLst/>
          </a:prstGeom>
          <a:noFill/>
          <a:ln>
            <a:noFill/>
          </a:ln>
        </p:spPr>
      </p:pic>
      <p:pic>
        <p:nvPicPr>
          <p:cNvPr id="6" name="Google Shape;141;p19"/>
          <p:cNvPicPr preferRelativeResize="0"/>
          <p:nvPr/>
        </p:nvPicPr>
        <p:blipFill>
          <a:blip r:embed="rId5">
            <a:alphaModFix/>
          </a:blip>
          <a:stretch>
            <a:fillRect/>
          </a:stretch>
        </p:blipFill>
        <p:spPr>
          <a:xfrm>
            <a:off x="7986198" y="3874687"/>
            <a:ext cx="911201" cy="1011564"/>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sp>
        <p:nvSpPr>
          <p:cNvPr id="206" name="Google Shape;206;p25"/>
          <p:cNvSpPr/>
          <p:nvPr/>
        </p:nvSpPr>
        <p:spPr>
          <a:xfrm>
            <a:off x="729275"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07" name="Google Shape;207;p25"/>
          <p:cNvSpPr/>
          <p:nvPr/>
        </p:nvSpPr>
        <p:spPr>
          <a:xfrm>
            <a:off x="4699200"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08" name="Google Shape;208;p25"/>
          <p:cNvPicPr preferRelativeResize="0"/>
          <p:nvPr/>
        </p:nvPicPr>
        <p:blipFill>
          <a:blip r:embed="rId3">
            <a:alphaModFix/>
          </a:blip>
          <a:stretch>
            <a:fillRect/>
          </a:stretch>
        </p:blipFill>
        <p:spPr>
          <a:xfrm>
            <a:off x="1320537" y="855225"/>
            <a:ext cx="2335576" cy="2474701"/>
          </a:xfrm>
          <a:prstGeom prst="rect">
            <a:avLst/>
          </a:prstGeom>
          <a:noFill/>
          <a:ln>
            <a:noFill/>
          </a:ln>
        </p:spPr>
      </p:pic>
      <p:pic>
        <p:nvPicPr>
          <p:cNvPr id="209" name="Google Shape;209;p25"/>
          <p:cNvPicPr preferRelativeResize="0"/>
          <p:nvPr/>
        </p:nvPicPr>
        <p:blipFill>
          <a:blip r:embed="rId4">
            <a:alphaModFix/>
          </a:blip>
          <a:stretch>
            <a:fillRect/>
          </a:stretch>
        </p:blipFill>
        <p:spPr>
          <a:xfrm>
            <a:off x="5193002" y="943376"/>
            <a:ext cx="2530500" cy="2420476"/>
          </a:xfrm>
          <a:prstGeom prst="rect">
            <a:avLst/>
          </a:prstGeom>
          <a:noFill/>
          <a:ln>
            <a:noFill/>
          </a:ln>
        </p:spPr>
      </p:pic>
      <p:pic>
        <p:nvPicPr>
          <p:cNvPr id="6" name="Google Shape;141;p19"/>
          <p:cNvPicPr preferRelativeResize="0"/>
          <p:nvPr/>
        </p:nvPicPr>
        <p:blipFill>
          <a:blip r:embed="rId5">
            <a:alphaModFix/>
          </a:blip>
          <a:stretch>
            <a:fillRect/>
          </a:stretch>
        </p:blipFill>
        <p:spPr>
          <a:xfrm>
            <a:off x="7986198" y="3874687"/>
            <a:ext cx="911201" cy="1011564"/>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13"/>
        <p:cNvGrpSpPr/>
        <p:nvPr/>
      </p:nvGrpSpPr>
      <p:grpSpPr>
        <a:xfrm>
          <a:off x="0" y="0"/>
          <a:ext cx="0" cy="0"/>
          <a:chOff x="0" y="0"/>
          <a:chExt cx="0" cy="0"/>
        </a:xfrm>
      </p:grpSpPr>
      <p:sp>
        <p:nvSpPr>
          <p:cNvPr id="214" name="Google Shape;214;p26"/>
          <p:cNvSpPr/>
          <p:nvPr/>
        </p:nvSpPr>
        <p:spPr>
          <a:xfrm>
            <a:off x="729275"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15" name="Google Shape;215;p26"/>
          <p:cNvSpPr/>
          <p:nvPr/>
        </p:nvSpPr>
        <p:spPr>
          <a:xfrm>
            <a:off x="4699200"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cxnSp>
        <p:nvCxnSpPr>
          <p:cNvPr id="216" name="Google Shape;216;p26"/>
          <p:cNvCxnSpPr/>
          <p:nvPr/>
        </p:nvCxnSpPr>
        <p:spPr>
          <a:xfrm>
            <a:off x="1253275" y="2057400"/>
            <a:ext cx="2149500" cy="10800"/>
          </a:xfrm>
          <a:prstGeom prst="straightConnector1">
            <a:avLst/>
          </a:prstGeom>
          <a:noFill/>
          <a:ln w="114300" cap="flat" cmpd="sng">
            <a:solidFill>
              <a:schemeClr val="dk2"/>
            </a:solidFill>
            <a:prstDash val="solid"/>
            <a:round/>
            <a:headEnd type="none" w="med" len="med"/>
            <a:tailEnd type="none" w="med" len="med"/>
          </a:ln>
        </p:spPr>
      </p:cxnSp>
      <p:pic>
        <p:nvPicPr>
          <p:cNvPr id="217" name="Google Shape;217;p26"/>
          <p:cNvPicPr preferRelativeResize="0"/>
          <p:nvPr/>
        </p:nvPicPr>
        <p:blipFill>
          <a:blip r:embed="rId3">
            <a:alphaModFix/>
          </a:blip>
          <a:stretch>
            <a:fillRect/>
          </a:stretch>
        </p:blipFill>
        <p:spPr>
          <a:xfrm>
            <a:off x="5020175" y="826575"/>
            <a:ext cx="2766725" cy="2663726"/>
          </a:xfrm>
          <a:prstGeom prst="rect">
            <a:avLst/>
          </a:prstGeom>
          <a:noFill/>
          <a:ln>
            <a:noFill/>
          </a:ln>
        </p:spPr>
      </p:pic>
      <p:pic>
        <p:nvPicPr>
          <p:cNvPr id="6" name="Google Shape;141;p19"/>
          <p:cNvPicPr preferRelativeResize="0"/>
          <p:nvPr/>
        </p:nvPicPr>
        <p:blipFill>
          <a:blip r:embed="rId4">
            <a:alphaModFix/>
          </a:blip>
          <a:stretch>
            <a:fillRect/>
          </a:stretch>
        </p:blipFill>
        <p:spPr>
          <a:xfrm>
            <a:off x="7986198" y="3874687"/>
            <a:ext cx="911201" cy="101156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7"/>
          <p:cNvSpPr/>
          <p:nvPr/>
        </p:nvSpPr>
        <p:spPr>
          <a:xfrm>
            <a:off x="729275"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23" name="Google Shape;223;p27"/>
          <p:cNvSpPr/>
          <p:nvPr/>
        </p:nvSpPr>
        <p:spPr>
          <a:xfrm>
            <a:off x="4699200"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24" name="Google Shape;224;p27"/>
          <p:cNvPicPr preferRelativeResize="0"/>
          <p:nvPr/>
        </p:nvPicPr>
        <p:blipFill>
          <a:blip r:embed="rId3">
            <a:alphaModFix/>
          </a:blip>
          <a:stretch>
            <a:fillRect/>
          </a:stretch>
        </p:blipFill>
        <p:spPr>
          <a:xfrm>
            <a:off x="1144200" y="962700"/>
            <a:ext cx="2830600" cy="2057100"/>
          </a:xfrm>
          <a:prstGeom prst="rect">
            <a:avLst/>
          </a:prstGeom>
          <a:noFill/>
          <a:ln>
            <a:noFill/>
          </a:ln>
        </p:spPr>
      </p:pic>
      <p:pic>
        <p:nvPicPr>
          <p:cNvPr id="225" name="Google Shape;225;p27"/>
          <p:cNvPicPr preferRelativeResize="0"/>
          <p:nvPr/>
        </p:nvPicPr>
        <p:blipFill>
          <a:blip r:embed="rId4">
            <a:alphaModFix/>
          </a:blip>
          <a:stretch>
            <a:fillRect/>
          </a:stretch>
        </p:blipFill>
        <p:spPr>
          <a:xfrm>
            <a:off x="5211700" y="873576"/>
            <a:ext cx="2517275" cy="2573950"/>
          </a:xfrm>
          <a:prstGeom prst="rect">
            <a:avLst/>
          </a:prstGeom>
          <a:noFill/>
          <a:ln>
            <a:noFill/>
          </a:ln>
        </p:spPr>
      </p:pic>
      <p:pic>
        <p:nvPicPr>
          <p:cNvPr id="6" name="Google Shape;141;p19"/>
          <p:cNvPicPr preferRelativeResize="0"/>
          <p:nvPr/>
        </p:nvPicPr>
        <p:blipFill>
          <a:blip r:embed="rId5">
            <a:alphaModFix/>
          </a:blip>
          <a:stretch>
            <a:fillRect/>
          </a:stretch>
        </p:blipFill>
        <p:spPr>
          <a:xfrm>
            <a:off x="7986198" y="3874687"/>
            <a:ext cx="911201" cy="1011564"/>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9"/>
        <p:cNvGrpSpPr/>
        <p:nvPr/>
      </p:nvGrpSpPr>
      <p:grpSpPr>
        <a:xfrm>
          <a:off x="0" y="0"/>
          <a:ext cx="0" cy="0"/>
          <a:chOff x="0" y="0"/>
          <a:chExt cx="0" cy="0"/>
        </a:xfrm>
      </p:grpSpPr>
      <p:sp>
        <p:nvSpPr>
          <p:cNvPr id="230" name="Google Shape;230;p28"/>
          <p:cNvSpPr/>
          <p:nvPr/>
        </p:nvSpPr>
        <p:spPr>
          <a:xfrm>
            <a:off x="729275"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1" name="Google Shape;231;p28"/>
          <p:cNvSpPr/>
          <p:nvPr/>
        </p:nvSpPr>
        <p:spPr>
          <a:xfrm>
            <a:off x="4699200"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32" name="Google Shape;232;p28"/>
          <p:cNvPicPr preferRelativeResize="0"/>
          <p:nvPr/>
        </p:nvPicPr>
        <p:blipFill>
          <a:blip r:embed="rId3">
            <a:alphaModFix/>
          </a:blip>
          <a:stretch>
            <a:fillRect/>
          </a:stretch>
        </p:blipFill>
        <p:spPr>
          <a:xfrm>
            <a:off x="1348575" y="918675"/>
            <a:ext cx="2257226" cy="2475377"/>
          </a:xfrm>
          <a:prstGeom prst="rect">
            <a:avLst/>
          </a:prstGeom>
          <a:noFill/>
          <a:ln>
            <a:noFill/>
          </a:ln>
        </p:spPr>
      </p:pic>
      <p:pic>
        <p:nvPicPr>
          <p:cNvPr id="233" name="Google Shape;233;p28"/>
          <p:cNvPicPr preferRelativeResize="0"/>
          <p:nvPr/>
        </p:nvPicPr>
        <p:blipFill>
          <a:blip r:embed="rId4">
            <a:alphaModFix/>
          </a:blip>
          <a:stretch>
            <a:fillRect/>
          </a:stretch>
        </p:blipFill>
        <p:spPr>
          <a:xfrm>
            <a:off x="5566611" y="812675"/>
            <a:ext cx="1783275" cy="2681900"/>
          </a:xfrm>
          <a:prstGeom prst="rect">
            <a:avLst/>
          </a:prstGeom>
          <a:noFill/>
          <a:ln>
            <a:noFill/>
          </a:ln>
        </p:spPr>
      </p:pic>
      <p:pic>
        <p:nvPicPr>
          <p:cNvPr id="6" name="Google Shape;141;p19"/>
          <p:cNvPicPr preferRelativeResize="0"/>
          <p:nvPr/>
        </p:nvPicPr>
        <p:blipFill>
          <a:blip r:embed="rId5">
            <a:alphaModFix/>
          </a:blip>
          <a:stretch>
            <a:fillRect/>
          </a:stretch>
        </p:blipFill>
        <p:spPr>
          <a:xfrm>
            <a:off x="7986198" y="3874687"/>
            <a:ext cx="911201" cy="101156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29"/>
          <p:cNvSpPr/>
          <p:nvPr/>
        </p:nvSpPr>
        <p:spPr>
          <a:xfrm>
            <a:off x="729275"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sp>
        <p:nvSpPr>
          <p:cNvPr id="239" name="Google Shape;239;p29"/>
          <p:cNvSpPr/>
          <p:nvPr/>
        </p:nvSpPr>
        <p:spPr>
          <a:xfrm>
            <a:off x="4699200"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40" name="Google Shape;240;p29"/>
          <p:cNvPicPr preferRelativeResize="0"/>
          <p:nvPr/>
        </p:nvPicPr>
        <p:blipFill>
          <a:blip r:embed="rId3">
            <a:alphaModFix/>
          </a:blip>
          <a:stretch>
            <a:fillRect/>
          </a:stretch>
        </p:blipFill>
        <p:spPr>
          <a:xfrm rot="5400000">
            <a:off x="1410737" y="743489"/>
            <a:ext cx="2122076" cy="2751349"/>
          </a:xfrm>
          <a:prstGeom prst="rect">
            <a:avLst/>
          </a:prstGeom>
          <a:noFill/>
          <a:ln>
            <a:noFill/>
          </a:ln>
        </p:spPr>
      </p:pic>
      <p:pic>
        <p:nvPicPr>
          <p:cNvPr id="241" name="Google Shape;241;p29"/>
          <p:cNvPicPr preferRelativeResize="0"/>
          <p:nvPr/>
        </p:nvPicPr>
        <p:blipFill>
          <a:blip r:embed="rId4">
            <a:alphaModFix/>
          </a:blip>
          <a:stretch>
            <a:fillRect/>
          </a:stretch>
        </p:blipFill>
        <p:spPr>
          <a:xfrm>
            <a:off x="5566325" y="762550"/>
            <a:ext cx="1783848" cy="2614200"/>
          </a:xfrm>
          <a:prstGeom prst="rect">
            <a:avLst/>
          </a:prstGeom>
          <a:noFill/>
          <a:ln>
            <a:noFill/>
          </a:ln>
        </p:spPr>
      </p:pic>
      <p:pic>
        <p:nvPicPr>
          <p:cNvPr id="6" name="Google Shape;141;p19"/>
          <p:cNvPicPr preferRelativeResize="0"/>
          <p:nvPr/>
        </p:nvPicPr>
        <p:blipFill>
          <a:blip r:embed="rId5">
            <a:alphaModFix/>
          </a:blip>
          <a:stretch>
            <a:fillRect/>
          </a:stretch>
        </p:blipFill>
        <p:spPr>
          <a:xfrm>
            <a:off x="7986198" y="3874687"/>
            <a:ext cx="911201" cy="101156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30"/>
          <p:cNvSpPr/>
          <p:nvPr/>
        </p:nvSpPr>
        <p:spPr>
          <a:xfrm>
            <a:off x="729275" y="560325"/>
            <a:ext cx="3518100" cy="31866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endParaRPr/>
          </a:p>
        </p:txBody>
      </p:sp>
      <p:pic>
        <p:nvPicPr>
          <p:cNvPr id="247" name="Google Shape;247;p30"/>
          <p:cNvPicPr preferRelativeResize="0"/>
          <p:nvPr/>
        </p:nvPicPr>
        <p:blipFill>
          <a:blip r:embed="rId3">
            <a:alphaModFix/>
          </a:blip>
          <a:stretch>
            <a:fillRect/>
          </a:stretch>
        </p:blipFill>
        <p:spPr>
          <a:xfrm>
            <a:off x="1671227" y="812020"/>
            <a:ext cx="1634175" cy="2594675"/>
          </a:xfrm>
          <a:prstGeom prst="rect">
            <a:avLst/>
          </a:prstGeom>
          <a:noFill/>
          <a:ln>
            <a:noFill/>
          </a:ln>
        </p:spPr>
      </p:pic>
      <p:pic>
        <p:nvPicPr>
          <p:cNvPr id="4" name="Google Shape;141;p19"/>
          <p:cNvPicPr preferRelativeResize="0"/>
          <p:nvPr/>
        </p:nvPicPr>
        <p:blipFill>
          <a:blip r:embed="rId4">
            <a:alphaModFix/>
          </a:blip>
          <a:stretch>
            <a:fillRect/>
          </a:stretch>
        </p:blipFill>
        <p:spPr>
          <a:xfrm>
            <a:off x="7986198" y="3874687"/>
            <a:ext cx="911201" cy="1011564"/>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14"/>
          <p:cNvSpPr/>
          <p:nvPr/>
        </p:nvSpPr>
        <p:spPr>
          <a:xfrm>
            <a:off x="721275" y="2502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a:t> </a:t>
            </a:r>
            <a:r>
              <a:rPr lang="nl" sz="5000" dirty="0" smtClean="0"/>
              <a:t>           voet</a:t>
            </a:r>
            <a:endParaRPr sz="5800" dirty="0"/>
          </a:p>
        </p:txBody>
      </p:sp>
      <p:sp>
        <p:nvSpPr>
          <p:cNvPr id="61" name="Google Shape;61;p14"/>
          <p:cNvSpPr/>
          <p:nvPr/>
        </p:nvSpPr>
        <p:spPr>
          <a:xfrm>
            <a:off x="721275" y="1906388"/>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            tuin</a:t>
            </a:r>
            <a:endParaRPr sz="5000"/>
          </a:p>
        </p:txBody>
      </p:sp>
      <p:sp>
        <p:nvSpPr>
          <p:cNvPr id="62" name="Google Shape;62;p14"/>
          <p:cNvSpPr/>
          <p:nvPr/>
        </p:nvSpPr>
        <p:spPr>
          <a:xfrm>
            <a:off x="721275"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             vis</a:t>
            </a:r>
            <a:endParaRPr sz="5000"/>
          </a:p>
        </p:txBody>
      </p:sp>
      <p:sp>
        <p:nvSpPr>
          <p:cNvPr id="63" name="Google Shape;63;p14"/>
          <p:cNvSpPr/>
          <p:nvPr/>
        </p:nvSpPr>
        <p:spPr>
          <a:xfrm>
            <a:off x="5009400"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kom</a:t>
            </a:r>
            <a:endParaRPr sz="5000"/>
          </a:p>
        </p:txBody>
      </p:sp>
      <p:sp>
        <p:nvSpPr>
          <p:cNvPr id="64" name="Google Shape;64;p14"/>
          <p:cNvSpPr/>
          <p:nvPr/>
        </p:nvSpPr>
        <p:spPr>
          <a:xfrm>
            <a:off x="5009400" y="19371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deur</a:t>
            </a:r>
            <a:endParaRPr sz="5000"/>
          </a:p>
        </p:txBody>
      </p:sp>
      <p:sp>
        <p:nvSpPr>
          <p:cNvPr id="65" name="Google Shape;65;p14"/>
          <p:cNvSpPr/>
          <p:nvPr/>
        </p:nvSpPr>
        <p:spPr>
          <a:xfrm>
            <a:off x="5009400" y="2502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bal</a:t>
            </a:r>
            <a:endParaRPr sz="5000"/>
          </a:p>
        </p:txBody>
      </p:sp>
      <p:pic>
        <p:nvPicPr>
          <p:cNvPr id="66" name="Google Shape;66;p14"/>
          <p:cNvPicPr preferRelativeResize="0"/>
          <p:nvPr/>
        </p:nvPicPr>
        <p:blipFill>
          <a:blip r:embed="rId3">
            <a:alphaModFix/>
          </a:blip>
          <a:stretch>
            <a:fillRect/>
          </a:stretch>
        </p:blipFill>
        <p:spPr>
          <a:xfrm>
            <a:off x="1074324" y="538125"/>
            <a:ext cx="1168026" cy="803000"/>
          </a:xfrm>
          <a:prstGeom prst="rect">
            <a:avLst/>
          </a:prstGeom>
          <a:noFill/>
          <a:ln>
            <a:noFill/>
          </a:ln>
        </p:spPr>
      </p:pic>
      <p:pic>
        <p:nvPicPr>
          <p:cNvPr id="67" name="Google Shape;67;p14"/>
          <p:cNvPicPr preferRelativeResize="0"/>
          <p:nvPr/>
        </p:nvPicPr>
        <p:blipFill>
          <a:blip r:embed="rId4">
            <a:alphaModFix/>
          </a:blip>
          <a:stretch>
            <a:fillRect/>
          </a:stretch>
        </p:blipFill>
        <p:spPr>
          <a:xfrm>
            <a:off x="7236074" y="3682396"/>
            <a:ext cx="1168026" cy="990004"/>
          </a:xfrm>
          <a:prstGeom prst="rect">
            <a:avLst/>
          </a:prstGeom>
          <a:noFill/>
          <a:ln>
            <a:noFill/>
          </a:ln>
        </p:spPr>
      </p:pic>
      <p:pic>
        <p:nvPicPr>
          <p:cNvPr id="68" name="Google Shape;68;p14"/>
          <p:cNvPicPr preferRelativeResize="0"/>
          <p:nvPr/>
        </p:nvPicPr>
        <p:blipFill>
          <a:blip r:embed="rId5">
            <a:alphaModFix/>
          </a:blip>
          <a:stretch>
            <a:fillRect/>
          </a:stretch>
        </p:blipFill>
        <p:spPr>
          <a:xfrm>
            <a:off x="7374901" y="398525"/>
            <a:ext cx="1075584" cy="942600"/>
          </a:xfrm>
          <a:prstGeom prst="rect">
            <a:avLst/>
          </a:prstGeom>
          <a:noFill/>
          <a:ln>
            <a:noFill/>
          </a:ln>
        </p:spPr>
      </p:pic>
      <p:pic>
        <p:nvPicPr>
          <p:cNvPr id="69" name="Google Shape;69;p14"/>
          <p:cNvPicPr preferRelativeResize="0"/>
          <p:nvPr/>
        </p:nvPicPr>
        <p:blipFill>
          <a:blip r:embed="rId6">
            <a:alphaModFix/>
          </a:blip>
          <a:stretch>
            <a:fillRect/>
          </a:stretch>
        </p:blipFill>
        <p:spPr>
          <a:xfrm>
            <a:off x="1212868" y="3860734"/>
            <a:ext cx="1277500" cy="740051"/>
          </a:xfrm>
          <a:prstGeom prst="rect">
            <a:avLst/>
          </a:prstGeom>
          <a:noFill/>
          <a:ln>
            <a:noFill/>
          </a:ln>
        </p:spPr>
      </p:pic>
      <p:pic>
        <p:nvPicPr>
          <p:cNvPr id="70" name="Google Shape;70;p14"/>
          <p:cNvPicPr preferRelativeResize="0"/>
          <p:nvPr/>
        </p:nvPicPr>
        <p:blipFill>
          <a:blip r:embed="rId7">
            <a:alphaModFix/>
          </a:blip>
          <a:stretch>
            <a:fillRect/>
          </a:stretch>
        </p:blipFill>
        <p:spPr>
          <a:xfrm>
            <a:off x="7608463" y="2086163"/>
            <a:ext cx="608450" cy="990000"/>
          </a:xfrm>
          <a:prstGeom prst="rect">
            <a:avLst/>
          </a:prstGeom>
          <a:noFill/>
          <a:ln>
            <a:noFill/>
          </a:ln>
        </p:spPr>
      </p:pic>
      <p:pic>
        <p:nvPicPr>
          <p:cNvPr id="71" name="Google Shape;71;p14"/>
          <p:cNvPicPr preferRelativeResize="0"/>
          <p:nvPr/>
        </p:nvPicPr>
        <p:blipFill rotWithShape="1">
          <a:blip r:embed="rId8">
            <a:alphaModFix/>
          </a:blip>
          <a:srcRect t="20163" b="16549"/>
          <a:stretch/>
        </p:blipFill>
        <p:spPr>
          <a:xfrm>
            <a:off x="1074324" y="1982282"/>
            <a:ext cx="1277499" cy="1077944"/>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5"/>
        <p:cNvGrpSpPr/>
        <p:nvPr/>
      </p:nvGrpSpPr>
      <p:grpSpPr>
        <a:xfrm>
          <a:off x="0" y="0"/>
          <a:ext cx="0" cy="0"/>
          <a:chOff x="0" y="0"/>
          <a:chExt cx="0" cy="0"/>
        </a:xfrm>
      </p:grpSpPr>
      <p:sp>
        <p:nvSpPr>
          <p:cNvPr id="76" name="Google Shape;76;p15"/>
          <p:cNvSpPr/>
          <p:nvPr/>
        </p:nvSpPr>
        <p:spPr>
          <a:xfrm>
            <a:off x="721275" y="2502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zeil</a:t>
            </a:r>
            <a:endParaRPr sz="5800" dirty="0"/>
          </a:p>
        </p:txBody>
      </p:sp>
      <p:sp>
        <p:nvSpPr>
          <p:cNvPr id="77" name="Google Shape;77;p15"/>
          <p:cNvSpPr/>
          <p:nvPr/>
        </p:nvSpPr>
        <p:spPr>
          <a:xfrm>
            <a:off x="721275" y="1906388"/>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kook</a:t>
            </a:r>
            <a:endParaRPr sz="5000" dirty="0"/>
          </a:p>
        </p:txBody>
      </p:sp>
      <p:sp>
        <p:nvSpPr>
          <p:cNvPr id="78" name="Google Shape;78;p15"/>
          <p:cNvSpPr/>
          <p:nvPr/>
        </p:nvSpPr>
        <p:spPr>
          <a:xfrm>
            <a:off x="721275"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koek</a:t>
            </a:r>
            <a:endParaRPr sz="5000" dirty="0"/>
          </a:p>
        </p:txBody>
      </p:sp>
      <p:sp>
        <p:nvSpPr>
          <p:cNvPr id="79" name="Google Shape;79;p15"/>
          <p:cNvSpPr/>
          <p:nvPr/>
        </p:nvSpPr>
        <p:spPr>
          <a:xfrm>
            <a:off x="5009400"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trommel</a:t>
            </a:r>
            <a:endParaRPr sz="5000"/>
          </a:p>
        </p:txBody>
      </p:sp>
      <p:sp>
        <p:nvSpPr>
          <p:cNvPr id="80" name="Google Shape;80;p15"/>
          <p:cNvSpPr/>
          <p:nvPr/>
        </p:nvSpPr>
        <p:spPr>
          <a:xfrm>
            <a:off x="5009400" y="19371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boek</a:t>
            </a:r>
            <a:endParaRPr sz="5000"/>
          </a:p>
        </p:txBody>
      </p:sp>
      <p:sp>
        <p:nvSpPr>
          <p:cNvPr id="81" name="Google Shape;81;p15"/>
          <p:cNvSpPr/>
          <p:nvPr/>
        </p:nvSpPr>
        <p:spPr>
          <a:xfrm>
            <a:off x="5009400" y="2502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boot</a:t>
            </a:r>
            <a:endParaRPr sz="5000"/>
          </a:p>
        </p:txBody>
      </p:sp>
      <p:pic>
        <p:nvPicPr>
          <p:cNvPr id="82" name="Google Shape;82;p15"/>
          <p:cNvPicPr preferRelativeResize="0"/>
          <p:nvPr/>
        </p:nvPicPr>
        <p:blipFill>
          <a:blip r:embed="rId3">
            <a:alphaModFix/>
          </a:blip>
          <a:stretch>
            <a:fillRect/>
          </a:stretch>
        </p:blipFill>
        <p:spPr>
          <a:xfrm>
            <a:off x="1026416" y="1988712"/>
            <a:ext cx="1005174" cy="1065052"/>
          </a:xfrm>
          <a:prstGeom prst="rect">
            <a:avLst/>
          </a:prstGeom>
          <a:noFill/>
          <a:ln>
            <a:noFill/>
          </a:ln>
        </p:spPr>
      </p:pic>
      <p:pic>
        <p:nvPicPr>
          <p:cNvPr id="83" name="Google Shape;83;p15"/>
          <p:cNvPicPr preferRelativeResize="0"/>
          <p:nvPr/>
        </p:nvPicPr>
        <p:blipFill>
          <a:blip r:embed="rId4">
            <a:alphaModFix/>
          </a:blip>
          <a:stretch>
            <a:fillRect/>
          </a:stretch>
        </p:blipFill>
        <p:spPr>
          <a:xfrm>
            <a:off x="7673099" y="3754543"/>
            <a:ext cx="884149" cy="845707"/>
          </a:xfrm>
          <a:prstGeom prst="rect">
            <a:avLst/>
          </a:prstGeom>
          <a:noFill/>
          <a:ln>
            <a:noFill/>
          </a:ln>
        </p:spPr>
      </p:pic>
      <p:pic>
        <p:nvPicPr>
          <p:cNvPr id="84" name="Google Shape;84;p15"/>
          <p:cNvPicPr preferRelativeResize="0"/>
          <p:nvPr/>
        </p:nvPicPr>
        <p:blipFill>
          <a:blip r:embed="rId5">
            <a:alphaModFix/>
          </a:blip>
          <a:stretch>
            <a:fillRect/>
          </a:stretch>
        </p:blipFill>
        <p:spPr>
          <a:xfrm>
            <a:off x="6792490" y="389449"/>
            <a:ext cx="1526251" cy="959950"/>
          </a:xfrm>
          <a:prstGeom prst="rect">
            <a:avLst/>
          </a:prstGeom>
          <a:noFill/>
          <a:ln>
            <a:noFill/>
          </a:ln>
        </p:spPr>
      </p:pic>
      <p:pic>
        <p:nvPicPr>
          <p:cNvPr id="85" name="Google Shape;85;p15"/>
          <p:cNvPicPr preferRelativeResize="0"/>
          <p:nvPr/>
        </p:nvPicPr>
        <p:blipFill rotWithShape="1">
          <a:blip r:embed="rId6">
            <a:alphaModFix/>
          </a:blip>
          <a:srcRect t="22128" r="9673" b="27648"/>
          <a:stretch/>
        </p:blipFill>
        <p:spPr>
          <a:xfrm>
            <a:off x="935528" y="332550"/>
            <a:ext cx="1186950" cy="1065050"/>
          </a:xfrm>
          <a:prstGeom prst="rect">
            <a:avLst/>
          </a:prstGeom>
          <a:noFill/>
          <a:ln>
            <a:noFill/>
          </a:ln>
        </p:spPr>
      </p:pic>
      <p:pic>
        <p:nvPicPr>
          <p:cNvPr id="86" name="Google Shape;86;p15"/>
          <p:cNvPicPr preferRelativeResize="0"/>
          <p:nvPr/>
        </p:nvPicPr>
        <p:blipFill>
          <a:blip r:embed="rId7">
            <a:alphaModFix/>
          </a:blip>
          <a:stretch>
            <a:fillRect/>
          </a:stretch>
        </p:blipFill>
        <p:spPr>
          <a:xfrm>
            <a:off x="1004953" y="3785618"/>
            <a:ext cx="890373" cy="795362"/>
          </a:xfrm>
          <a:prstGeom prst="rect">
            <a:avLst/>
          </a:prstGeom>
          <a:noFill/>
          <a:ln>
            <a:noFill/>
          </a:ln>
        </p:spPr>
      </p:pic>
      <p:pic>
        <p:nvPicPr>
          <p:cNvPr id="87" name="Google Shape;87;p15"/>
          <p:cNvPicPr preferRelativeResize="0"/>
          <p:nvPr/>
        </p:nvPicPr>
        <p:blipFill>
          <a:blip r:embed="rId8">
            <a:alphaModFix/>
          </a:blip>
          <a:stretch>
            <a:fillRect/>
          </a:stretch>
        </p:blipFill>
        <p:spPr>
          <a:xfrm>
            <a:off x="7313575" y="2049388"/>
            <a:ext cx="1005175" cy="10051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6"/>
          <p:cNvSpPr/>
          <p:nvPr/>
        </p:nvSpPr>
        <p:spPr>
          <a:xfrm>
            <a:off x="721275" y="2502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was</a:t>
            </a:r>
            <a:endParaRPr sz="5800" dirty="0"/>
          </a:p>
        </p:txBody>
      </p:sp>
      <p:sp>
        <p:nvSpPr>
          <p:cNvPr id="93" name="Google Shape;93;p16"/>
          <p:cNvSpPr/>
          <p:nvPr/>
        </p:nvSpPr>
        <p:spPr>
          <a:xfrm>
            <a:off x="721275" y="1906388"/>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soep</a:t>
            </a:r>
            <a:endParaRPr sz="5000" dirty="0"/>
          </a:p>
        </p:txBody>
      </p:sp>
      <p:sp>
        <p:nvSpPr>
          <p:cNvPr id="94" name="Google Shape;94;p16"/>
          <p:cNvSpPr/>
          <p:nvPr/>
        </p:nvSpPr>
        <p:spPr>
          <a:xfrm>
            <a:off x="721275"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planten</a:t>
            </a:r>
            <a:endParaRPr sz="5000" dirty="0"/>
          </a:p>
        </p:txBody>
      </p:sp>
      <p:sp>
        <p:nvSpPr>
          <p:cNvPr id="95" name="Google Shape;95;p16"/>
          <p:cNvSpPr/>
          <p:nvPr/>
        </p:nvSpPr>
        <p:spPr>
          <a:xfrm>
            <a:off x="5009400"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spuit</a:t>
            </a:r>
            <a:endParaRPr sz="5000"/>
          </a:p>
        </p:txBody>
      </p:sp>
      <p:sp>
        <p:nvSpPr>
          <p:cNvPr id="96" name="Google Shape;96;p16"/>
          <p:cNvSpPr/>
          <p:nvPr/>
        </p:nvSpPr>
        <p:spPr>
          <a:xfrm>
            <a:off x="5009400" y="19371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kom</a:t>
            </a:r>
            <a:endParaRPr sz="5000"/>
          </a:p>
        </p:txBody>
      </p:sp>
      <p:sp>
        <p:nvSpPr>
          <p:cNvPr id="97" name="Google Shape;97;p16"/>
          <p:cNvSpPr/>
          <p:nvPr/>
        </p:nvSpPr>
        <p:spPr>
          <a:xfrm>
            <a:off x="5009400" y="2502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lijn</a:t>
            </a:r>
            <a:endParaRPr sz="5000"/>
          </a:p>
        </p:txBody>
      </p:sp>
      <p:pic>
        <p:nvPicPr>
          <p:cNvPr id="98" name="Google Shape;98;p16"/>
          <p:cNvPicPr preferRelativeResize="0"/>
          <p:nvPr/>
        </p:nvPicPr>
        <p:blipFill>
          <a:blip r:embed="rId3">
            <a:alphaModFix/>
          </a:blip>
          <a:stretch>
            <a:fillRect/>
          </a:stretch>
        </p:blipFill>
        <p:spPr>
          <a:xfrm>
            <a:off x="1004147" y="464239"/>
            <a:ext cx="1857465" cy="801672"/>
          </a:xfrm>
          <a:prstGeom prst="rect">
            <a:avLst/>
          </a:prstGeom>
          <a:noFill/>
          <a:ln>
            <a:noFill/>
          </a:ln>
        </p:spPr>
      </p:pic>
      <p:pic>
        <p:nvPicPr>
          <p:cNvPr id="99" name="Google Shape;99;p16"/>
          <p:cNvPicPr preferRelativeResize="0"/>
          <p:nvPr/>
        </p:nvPicPr>
        <p:blipFill>
          <a:blip r:embed="rId4">
            <a:alphaModFix/>
          </a:blip>
          <a:stretch>
            <a:fillRect/>
          </a:stretch>
        </p:blipFill>
        <p:spPr>
          <a:xfrm>
            <a:off x="7125951" y="2053150"/>
            <a:ext cx="1414323" cy="936175"/>
          </a:xfrm>
          <a:prstGeom prst="rect">
            <a:avLst/>
          </a:prstGeom>
          <a:noFill/>
          <a:ln>
            <a:noFill/>
          </a:ln>
        </p:spPr>
      </p:pic>
      <p:pic>
        <p:nvPicPr>
          <p:cNvPr id="100" name="Google Shape;100;p16"/>
          <p:cNvPicPr preferRelativeResize="0"/>
          <p:nvPr/>
        </p:nvPicPr>
        <p:blipFill>
          <a:blip r:embed="rId5">
            <a:alphaModFix/>
          </a:blip>
          <a:stretch>
            <a:fillRect/>
          </a:stretch>
        </p:blipFill>
        <p:spPr>
          <a:xfrm>
            <a:off x="1179976" y="1984674"/>
            <a:ext cx="996624" cy="1073126"/>
          </a:xfrm>
          <a:prstGeom prst="rect">
            <a:avLst/>
          </a:prstGeom>
          <a:noFill/>
          <a:ln>
            <a:noFill/>
          </a:ln>
        </p:spPr>
      </p:pic>
      <p:cxnSp>
        <p:nvCxnSpPr>
          <p:cNvPr id="101" name="Google Shape;101;p16"/>
          <p:cNvCxnSpPr/>
          <p:nvPr/>
        </p:nvCxnSpPr>
        <p:spPr>
          <a:xfrm>
            <a:off x="6182900" y="881125"/>
            <a:ext cx="2149500" cy="10800"/>
          </a:xfrm>
          <a:prstGeom prst="straightConnector1">
            <a:avLst/>
          </a:prstGeom>
          <a:noFill/>
          <a:ln w="76200" cap="flat" cmpd="sng">
            <a:solidFill>
              <a:schemeClr val="dk2"/>
            </a:solidFill>
            <a:prstDash val="solid"/>
            <a:round/>
            <a:headEnd type="none" w="med" len="med"/>
            <a:tailEnd type="none" w="med" len="med"/>
          </a:ln>
        </p:spPr>
      </p:cxnSp>
      <p:pic>
        <p:nvPicPr>
          <p:cNvPr id="102" name="Google Shape;102;p16"/>
          <p:cNvPicPr preferRelativeResize="0"/>
          <p:nvPr/>
        </p:nvPicPr>
        <p:blipFill>
          <a:blip r:embed="rId6">
            <a:alphaModFix/>
          </a:blip>
          <a:stretch>
            <a:fillRect/>
          </a:stretch>
        </p:blipFill>
        <p:spPr>
          <a:xfrm>
            <a:off x="819658" y="3612767"/>
            <a:ext cx="488576" cy="1129251"/>
          </a:xfrm>
          <a:prstGeom prst="rect">
            <a:avLst/>
          </a:prstGeom>
          <a:noFill/>
          <a:ln>
            <a:noFill/>
          </a:ln>
        </p:spPr>
      </p:pic>
      <p:pic>
        <p:nvPicPr>
          <p:cNvPr id="103" name="Google Shape;103;p16"/>
          <p:cNvPicPr preferRelativeResize="0"/>
          <p:nvPr/>
        </p:nvPicPr>
        <p:blipFill>
          <a:blip r:embed="rId7">
            <a:alphaModFix/>
          </a:blip>
          <a:stretch>
            <a:fillRect/>
          </a:stretch>
        </p:blipFill>
        <p:spPr>
          <a:xfrm>
            <a:off x="1308234" y="3612767"/>
            <a:ext cx="647399" cy="1115573"/>
          </a:xfrm>
          <a:prstGeom prst="rect">
            <a:avLst/>
          </a:prstGeom>
          <a:noFill/>
          <a:ln>
            <a:noFill/>
          </a:ln>
        </p:spPr>
      </p:pic>
      <p:pic>
        <p:nvPicPr>
          <p:cNvPr id="104" name="Google Shape;104;p16"/>
          <p:cNvPicPr preferRelativeResize="0"/>
          <p:nvPr/>
        </p:nvPicPr>
        <p:blipFill>
          <a:blip r:embed="rId8">
            <a:alphaModFix/>
          </a:blip>
          <a:stretch>
            <a:fillRect/>
          </a:stretch>
        </p:blipFill>
        <p:spPr>
          <a:xfrm>
            <a:off x="7014843" y="3785743"/>
            <a:ext cx="1317550" cy="7833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7"/>
          <p:cNvSpPr/>
          <p:nvPr/>
        </p:nvSpPr>
        <p:spPr>
          <a:xfrm>
            <a:off x="721275" y="2502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boom</a:t>
            </a:r>
            <a:endParaRPr sz="5800" dirty="0"/>
          </a:p>
        </p:txBody>
      </p:sp>
      <p:sp>
        <p:nvSpPr>
          <p:cNvPr id="110" name="Google Shape;110;p17"/>
          <p:cNvSpPr/>
          <p:nvPr/>
        </p:nvSpPr>
        <p:spPr>
          <a:xfrm>
            <a:off x="721275" y="1906388"/>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regen</a:t>
            </a:r>
            <a:endParaRPr sz="5000" dirty="0"/>
          </a:p>
        </p:txBody>
      </p:sp>
      <p:sp>
        <p:nvSpPr>
          <p:cNvPr id="111" name="Google Shape;111;p17"/>
          <p:cNvSpPr/>
          <p:nvPr/>
        </p:nvSpPr>
        <p:spPr>
          <a:xfrm>
            <a:off x="721275"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dirty="0" smtClean="0"/>
              <a:t>               ijs</a:t>
            </a:r>
            <a:endParaRPr sz="5000" dirty="0"/>
          </a:p>
        </p:txBody>
      </p:sp>
      <p:sp>
        <p:nvSpPr>
          <p:cNvPr id="112" name="Google Shape;112;p17"/>
          <p:cNvSpPr/>
          <p:nvPr/>
        </p:nvSpPr>
        <p:spPr>
          <a:xfrm>
            <a:off x="5009400"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muts</a:t>
            </a:r>
            <a:endParaRPr sz="5000"/>
          </a:p>
        </p:txBody>
      </p:sp>
      <p:sp>
        <p:nvSpPr>
          <p:cNvPr id="113" name="Google Shape;113;p17"/>
          <p:cNvSpPr/>
          <p:nvPr/>
        </p:nvSpPr>
        <p:spPr>
          <a:xfrm>
            <a:off x="5009400" y="19371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jas</a:t>
            </a:r>
            <a:endParaRPr sz="5000"/>
          </a:p>
        </p:txBody>
      </p:sp>
      <p:sp>
        <p:nvSpPr>
          <p:cNvPr id="114" name="Google Shape;114;p17"/>
          <p:cNvSpPr/>
          <p:nvPr/>
        </p:nvSpPr>
        <p:spPr>
          <a:xfrm>
            <a:off x="5009400" y="2502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hut</a:t>
            </a:r>
            <a:endParaRPr sz="5000"/>
          </a:p>
        </p:txBody>
      </p:sp>
      <p:pic>
        <p:nvPicPr>
          <p:cNvPr id="115" name="Google Shape;115;p17"/>
          <p:cNvPicPr preferRelativeResize="0"/>
          <p:nvPr/>
        </p:nvPicPr>
        <p:blipFill>
          <a:blip r:embed="rId3">
            <a:alphaModFix/>
          </a:blip>
          <a:stretch>
            <a:fillRect/>
          </a:stretch>
        </p:blipFill>
        <p:spPr>
          <a:xfrm>
            <a:off x="7374902" y="509050"/>
            <a:ext cx="956149" cy="810499"/>
          </a:xfrm>
          <a:prstGeom prst="rect">
            <a:avLst/>
          </a:prstGeom>
          <a:noFill/>
          <a:ln>
            <a:noFill/>
          </a:ln>
        </p:spPr>
      </p:pic>
      <p:pic>
        <p:nvPicPr>
          <p:cNvPr id="116" name="Google Shape;116;p17"/>
          <p:cNvPicPr preferRelativeResize="0"/>
          <p:nvPr/>
        </p:nvPicPr>
        <p:blipFill>
          <a:blip r:embed="rId4">
            <a:alphaModFix/>
          </a:blip>
          <a:stretch>
            <a:fillRect/>
          </a:stretch>
        </p:blipFill>
        <p:spPr>
          <a:xfrm>
            <a:off x="1027626" y="388099"/>
            <a:ext cx="1029225" cy="1052400"/>
          </a:xfrm>
          <a:prstGeom prst="rect">
            <a:avLst/>
          </a:prstGeom>
          <a:noFill/>
          <a:ln>
            <a:noFill/>
          </a:ln>
        </p:spPr>
      </p:pic>
      <p:pic>
        <p:nvPicPr>
          <p:cNvPr id="117" name="Google Shape;117;p17"/>
          <p:cNvPicPr preferRelativeResize="0"/>
          <p:nvPr/>
        </p:nvPicPr>
        <p:blipFill>
          <a:blip r:embed="rId5">
            <a:alphaModFix/>
          </a:blip>
          <a:stretch>
            <a:fillRect/>
          </a:stretch>
        </p:blipFill>
        <p:spPr>
          <a:xfrm>
            <a:off x="1027626" y="2103688"/>
            <a:ext cx="992674" cy="896574"/>
          </a:xfrm>
          <a:prstGeom prst="rect">
            <a:avLst/>
          </a:prstGeom>
          <a:noFill/>
          <a:ln>
            <a:noFill/>
          </a:ln>
        </p:spPr>
      </p:pic>
      <p:pic>
        <p:nvPicPr>
          <p:cNvPr id="118" name="Google Shape;118;p17"/>
          <p:cNvPicPr preferRelativeResize="0"/>
          <p:nvPr/>
        </p:nvPicPr>
        <p:blipFill>
          <a:blip r:embed="rId6">
            <a:alphaModFix/>
          </a:blip>
          <a:stretch>
            <a:fillRect/>
          </a:stretch>
        </p:blipFill>
        <p:spPr>
          <a:xfrm>
            <a:off x="7433099" y="2020111"/>
            <a:ext cx="839776" cy="1002250"/>
          </a:xfrm>
          <a:prstGeom prst="rect">
            <a:avLst/>
          </a:prstGeom>
          <a:noFill/>
          <a:ln>
            <a:noFill/>
          </a:ln>
        </p:spPr>
      </p:pic>
      <p:pic>
        <p:nvPicPr>
          <p:cNvPr id="119" name="Google Shape;119;p17"/>
          <p:cNvPicPr preferRelativeResize="0"/>
          <p:nvPr/>
        </p:nvPicPr>
        <p:blipFill>
          <a:blip r:embed="rId7">
            <a:alphaModFix/>
          </a:blip>
          <a:stretch>
            <a:fillRect/>
          </a:stretch>
        </p:blipFill>
        <p:spPr>
          <a:xfrm>
            <a:off x="1151080" y="3676275"/>
            <a:ext cx="563578" cy="1002249"/>
          </a:xfrm>
          <a:prstGeom prst="rect">
            <a:avLst/>
          </a:prstGeom>
          <a:noFill/>
          <a:ln>
            <a:noFill/>
          </a:ln>
        </p:spPr>
      </p:pic>
      <p:pic>
        <p:nvPicPr>
          <p:cNvPr id="120" name="Google Shape;120;p17"/>
          <p:cNvPicPr preferRelativeResize="0"/>
          <p:nvPr/>
        </p:nvPicPr>
        <p:blipFill>
          <a:blip r:embed="rId8">
            <a:alphaModFix/>
          </a:blip>
          <a:stretch>
            <a:fillRect/>
          </a:stretch>
        </p:blipFill>
        <p:spPr>
          <a:xfrm>
            <a:off x="7660747" y="3784412"/>
            <a:ext cx="670299" cy="839337"/>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18"/>
          <p:cNvSpPr/>
          <p:nvPr/>
        </p:nvSpPr>
        <p:spPr>
          <a:xfrm>
            <a:off x="721275" y="2502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              lijm</a:t>
            </a:r>
            <a:endParaRPr sz="5800"/>
          </a:p>
        </p:txBody>
      </p:sp>
      <p:sp>
        <p:nvSpPr>
          <p:cNvPr id="126" name="Google Shape;126;p18"/>
          <p:cNvSpPr/>
          <p:nvPr/>
        </p:nvSpPr>
        <p:spPr>
          <a:xfrm>
            <a:off x="721275" y="1906388"/>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             zit</a:t>
            </a:r>
            <a:endParaRPr sz="5000"/>
          </a:p>
        </p:txBody>
      </p:sp>
      <p:sp>
        <p:nvSpPr>
          <p:cNvPr id="127" name="Google Shape;127;p18"/>
          <p:cNvSpPr/>
          <p:nvPr/>
        </p:nvSpPr>
        <p:spPr>
          <a:xfrm>
            <a:off x="721275"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              oor</a:t>
            </a:r>
            <a:endParaRPr sz="5000"/>
          </a:p>
        </p:txBody>
      </p:sp>
      <p:sp>
        <p:nvSpPr>
          <p:cNvPr id="128" name="Google Shape;128;p18"/>
          <p:cNvSpPr/>
          <p:nvPr/>
        </p:nvSpPr>
        <p:spPr>
          <a:xfrm>
            <a:off x="5009400"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dop</a:t>
            </a:r>
            <a:endParaRPr sz="5000"/>
          </a:p>
        </p:txBody>
      </p:sp>
      <p:sp>
        <p:nvSpPr>
          <p:cNvPr id="129" name="Google Shape;129;p18"/>
          <p:cNvSpPr/>
          <p:nvPr/>
        </p:nvSpPr>
        <p:spPr>
          <a:xfrm>
            <a:off x="5009400" y="19371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bank</a:t>
            </a:r>
            <a:endParaRPr sz="5000"/>
          </a:p>
        </p:txBody>
      </p:sp>
      <p:sp>
        <p:nvSpPr>
          <p:cNvPr id="130" name="Google Shape;130;p18"/>
          <p:cNvSpPr/>
          <p:nvPr/>
        </p:nvSpPr>
        <p:spPr>
          <a:xfrm>
            <a:off x="5009400" y="2502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pot</a:t>
            </a:r>
            <a:endParaRPr sz="5000"/>
          </a:p>
        </p:txBody>
      </p:sp>
      <p:pic>
        <p:nvPicPr>
          <p:cNvPr id="131" name="Google Shape;131;p18"/>
          <p:cNvPicPr preferRelativeResize="0"/>
          <p:nvPr/>
        </p:nvPicPr>
        <p:blipFill>
          <a:blip r:embed="rId3">
            <a:alphaModFix/>
          </a:blip>
          <a:stretch>
            <a:fillRect/>
          </a:stretch>
        </p:blipFill>
        <p:spPr>
          <a:xfrm>
            <a:off x="7271825" y="363100"/>
            <a:ext cx="878650" cy="999226"/>
          </a:xfrm>
          <a:prstGeom prst="rect">
            <a:avLst/>
          </a:prstGeom>
          <a:noFill/>
          <a:ln>
            <a:noFill/>
          </a:ln>
        </p:spPr>
      </p:pic>
      <p:pic>
        <p:nvPicPr>
          <p:cNvPr id="132" name="Google Shape;132;p18"/>
          <p:cNvPicPr preferRelativeResize="0"/>
          <p:nvPr/>
        </p:nvPicPr>
        <p:blipFill>
          <a:blip r:embed="rId4">
            <a:alphaModFix/>
          </a:blip>
          <a:stretch>
            <a:fillRect/>
          </a:stretch>
        </p:blipFill>
        <p:spPr>
          <a:xfrm>
            <a:off x="1201716" y="3677788"/>
            <a:ext cx="629334" cy="999225"/>
          </a:xfrm>
          <a:prstGeom prst="rect">
            <a:avLst/>
          </a:prstGeom>
          <a:noFill/>
          <a:ln>
            <a:noFill/>
          </a:ln>
        </p:spPr>
      </p:pic>
      <p:pic>
        <p:nvPicPr>
          <p:cNvPr id="133" name="Google Shape;133;p18"/>
          <p:cNvPicPr preferRelativeResize="0"/>
          <p:nvPr/>
        </p:nvPicPr>
        <p:blipFill>
          <a:blip r:embed="rId5">
            <a:alphaModFix/>
          </a:blip>
          <a:stretch>
            <a:fillRect/>
          </a:stretch>
        </p:blipFill>
        <p:spPr>
          <a:xfrm>
            <a:off x="1201725" y="2024375"/>
            <a:ext cx="629324" cy="993751"/>
          </a:xfrm>
          <a:prstGeom prst="rect">
            <a:avLst/>
          </a:prstGeom>
          <a:noFill/>
          <a:ln>
            <a:noFill/>
          </a:ln>
        </p:spPr>
      </p:pic>
      <p:pic>
        <p:nvPicPr>
          <p:cNvPr id="134" name="Google Shape;134;p18"/>
          <p:cNvPicPr preferRelativeResize="0"/>
          <p:nvPr/>
        </p:nvPicPr>
        <p:blipFill>
          <a:blip r:embed="rId6">
            <a:alphaModFix/>
          </a:blip>
          <a:stretch>
            <a:fillRect/>
          </a:stretch>
        </p:blipFill>
        <p:spPr>
          <a:xfrm rot="5400000">
            <a:off x="1193678" y="169260"/>
            <a:ext cx="956501" cy="1386900"/>
          </a:xfrm>
          <a:prstGeom prst="rect">
            <a:avLst/>
          </a:prstGeom>
          <a:noFill/>
          <a:ln>
            <a:noFill/>
          </a:ln>
        </p:spPr>
      </p:pic>
      <p:pic>
        <p:nvPicPr>
          <p:cNvPr id="135" name="Google Shape;135;p18"/>
          <p:cNvPicPr preferRelativeResize="0"/>
          <p:nvPr/>
        </p:nvPicPr>
        <p:blipFill>
          <a:blip r:embed="rId7">
            <a:alphaModFix/>
          </a:blip>
          <a:stretch>
            <a:fillRect/>
          </a:stretch>
        </p:blipFill>
        <p:spPr>
          <a:xfrm>
            <a:off x="6816007" y="2021625"/>
            <a:ext cx="1644570" cy="999225"/>
          </a:xfrm>
          <a:prstGeom prst="rect">
            <a:avLst/>
          </a:prstGeom>
          <a:noFill/>
          <a:ln>
            <a:noFill/>
          </a:ln>
        </p:spPr>
      </p:pic>
      <p:pic>
        <p:nvPicPr>
          <p:cNvPr id="136" name="Google Shape;136;p18"/>
          <p:cNvPicPr preferRelativeResize="0"/>
          <p:nvPr/>
        </p:nvPicPr>
        <p:blipFill rotWithShape="1">
          <a:blip r:embed="rId8">
            <a:alphaModFix/>
          </a:blip>
          <a:srcRect b="63396"/>
          <a:stretch/>
        </p:blipFill>
        <p:spPr>
          <a:xfrm>
            <a:off x="7321508" y="3741630"/>
            <a:ext cx="1014475" cy="839398"/>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pic>
        <p:nvPicPr>
          <p:cNvPr id="141" name="Google Shape;141;p19"/>
          <p:cNvPicPr preferRelativeResize="0"/>
          <p:nvPr/>
        </p:nvPicPr>
        <p:blipFill>
          <a:blip r:embed="rId3">
            <a:alphaModFix/>
          </a:blip>
          <a:stretch>
            <a:fillRect/>
          </a:stretch>
        </p:blipFill>
        <p:spPr>
          <a:xfrm>
            <a:off x="344300" y="517025"/>
            <a:ext cx="3981100" cy="3981100"/>
          </a:xfrm>
          <a:prstGeom prst="rect">
            <a:avLst/>
          </a:prstGeom>
          <a:noFill/>
          <a:ln>
            <a:noFill/>
          </a:ln>
        </p:spPr>
      </p:pic>
      <p:sp>
        <p:nvSpPr>
          <p:cNvPr id="142" name="Google Shape;142;p19"/>
          <p:cNvSpPr/>
          <p:nvPr/>
        </p:nvSpPr>
        <p:spPr>
          <a:xfrm>
            <a:off x="4186643" y="1898150"/>
            <a:ext cx="4469977" cy="1218845"/>
          </a:xfrm>
          <a:prstGeom prst="rect">
            <a:avLst/>
          </a:prstGeom>
        </p:spPr>
        <p:txBody>
          <a:bodyPr>
            <a:prstTxWarp prst="textPlain">
              <a:avLst/>
            </a:prstTxWarp>
          </a:bodyPr>
          <a:lstStyle/>
          <a:p>
            <a:pPr lvl="0" algn="ctr"/>
            <a:r>
              <a:rPr b="0" i="0">
                <a:ln w="9525" cap="flat" cmpd="sng">
                  <a:solidFill>
                    <a:schemeClr val="dk2"/>
                  </a:solidFill>
                  <a:prstDash val="solid"/>
                  <a:round/>
                  <a:headEnd type="none" w="sm" len="sm"/>
                  <a:tailEnd type="none" w="sm" len="sm"/>
                </a:ln>
                <a:solidFill>
                  <a:srgbClr val="FF0000"/>
                </a:solidFill>
                <a:latin typeface="Arial"/>
              </a:rPr>
              <a:t>kaartjes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6"/>
        <p:cNvGrpSpPr/>
        <p:nvPr/>
      </p:nvGrpSpPr>
      <p:grpSpPr>
        <a:xfrm>
          <a:off x="0" y="0"/>
          <a:ext cx="0" cy="0"/>
          <a:chOff x="0" y="0"/>
          <a:chExt cx="0" cy="0"/>
        </a:xfrm>
      </p:grpSpPr>
      <p:sp>
        <p:nvSpPr>
          <p:cNvPr id="147" name="Google Shape;147;p20"/>
          <p:cNvSpPr/>
          <p:nvPr/>
        </p:nvSpPr>
        <p:spPr>
          <a:xfrm>
            <a:off x="721275" y="2502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was</a:t>
            </a:r>
            <a:endParaRPr sz="5800"/>
          </a:p>
        </p:txBody>
      </p:sp>
      <p:sp>
        <p:nvSpPr>
          <p:cNvPr id="148" name="Google Shape;148;p20"/>
          <p:cNvSpPr/>
          <p:nvPr/>
        </p:nvSpPr>
        <p:spPr>
          <a:xfrm>
            <a:off x="721275"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planten</a:t>
            </a:r>
            <a:endParaRPr sz="5000"/>
          </a:p>
        </p:txBody>
      </p:sp>
      <p:sp>
        <p:nvSpPr>
          <p:cNvPr id="149" name="Google Shape;149;p20"/>
          <p:cNvSpPr/>
          <p:nvPr/>
        </p:nvSpPr>
        <p:spPr>
          <a:xfrm>
            <a:off x="5009400" y="19371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kom</a:t>
            </a:r>
            <a:endParaRPr sz="5000"/>
          </a:p>
        </p:txBody>
      </p:sp>
      <p:pic>
        <p:nvPicPr>
          <p:cNvPr id="150" name="Google Shape;150;p20"/>
          <p:cNvPicPr preferRelativeResize="0"/>
          <p:nvPr/>
        </p:nvPicPr>
        <p:blipFill>
          <a:blip r:embed="rId3">
            <a:alphaModFix/>
          </a:blip>
          <a:stretch>
            <a:fillRect/>
          </a:stretch>
        </p:blipFill>
        <p:spPr>
          <a:xfrm>
            <a:off x="2119403" y="395625"/>
            <a:ext cx="2188674" cy="938950"/>
          </a:xfrm>
          <a:prstGeom prst="rect">
            <a:avLst/>
          </a:prstGeom>
          <a:noFill/>
          <a:ln>
            <a:noFill/>
          </a:ln>
        </p:spPr>
      </p:pic>
      <p:pic>
        <p:nvPicPr>
          <p:cNvPr id="151" name="Google Shape;151;p20"/>
          <p:cNvPicPr preferRelativeResize="0"/>
          <p:nvPr/>
        </p:nvPicPr>
        <p:blipFill>
          <a:blip r:embed="rId4">
            <a:alphaModFix/>
          </a:blip>
          <a:stretch>
            <a:fillRect/>
          </a:stretch>
        </p:blipFill>
        <p:spPr>
          <a:xfrm>
            <a:off x="7125951" y="2053150"/>
            <a:ext cx="1414323" cy="936175"/>
          </a:xfrm>
          <a:prstGeom prst="rect">
            <a:avLst/>
          </a:prstGeom>
          <a:noFill/>
          <a:ln>
            <a:noFill/>
          </a:ln>
        </p:spPr>
      </p:pic>
      <p:pic>
        <p:nvPicPr>
          <p:cNvPr id="152" name="Google Shape;152;p20"/>
          <p:cNvPicPr preferRelativeResize="0"/>
          <p:nvPr/>
        </p:nvPicPr>
        <p:blipFill>
          <a:blip r:embed="rId5">
            <a:alphaModFix/>
          </a:blip>
          <a:stretch>
            <a:fillRect/>
          </a:stretch>
        </p:blipFill>
        <p:spPr>
          <a:xfrm>
            <a:off x="3188751" y="3612775"/>
            <a:ext cx="488576" cy="1129251"/>
          </a:xfrm>
          <a:prstGeom prst="rect">
            <a:avLst/>
          </a:prstGeom>
          <a:noFill/>
          <a:ln>
            <a:noFill/>
          </a:ln>
        </p:spPr>
      </p:pic>
      <p:pic>
        <p:nvPicPr>
          <p:cNvPr id="153" name="Google Shape;153;p20"/>
          <p:cNvPicPr preferRelativeResize="0"/>
          <p:nvPr/>
        </p:nvPicPr>
        <p:blipFill>
          <a:blip r:embed="rId6">
            <a:alphaModFix/>
          </a:blip>
          <a:stretch>
            <a:fillRect/>
          </a:stretch>
        </p:blipFill>
        <p:spPr>
          <a:xfrm>
            <a:off x="3677318" y="3619603"/>
            <a:ext cx="647399" cy="1115573"/>
          </a:xfrm>
          <a:prstGeom prst="rect">
            <a:avLst/>
          </a:prstGeom>
          <a:noFill/>
          <a:ln>
            <a:noFill/>
          </a:ln>
        </p:spPr>
      </p:pic>
      <p:sp>
        <p:nvSpPr>
          <p:cNvPr id="154" name="Google Shape;154;p20"/>
          <p:cNvSpPr/>
          <p:nvPr/>
        </p:nvSpPr>
        <p:spPr>
          <a:xfrm>
            <a:off x="5009400" y="2502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hut</a:t>
            </a:r>
            <a:endParaRPr sz="5000"/>
          </a:p>
        </p:txBody>
      </p:sp>
      <p:pic>
        <p:nvPicPr>
          <p:cNvPr id="155" name="Google Shape;155;p20"/>
          <p:cNvPicPr preferRelativeResize="0"/>
          <p:nvPr/>
        </p:nvPicPr>
        <p:blipFill>
          <a:blip r:embed="rId7">
            <a:alphaModFix/>
          </a:blip>
          <a:stretch>
            <a:fillRect/>
          </a:stretch>
        </p:blipFill>
        <p:spPr>
          <a:xfrm>
            <a:off x="7374902" y="509050"/>
            <a:ext cx="956149" cy="810499"/>
          </a:xfrm>
          <a:prstGeom prst="rect">
            <a:avLst/>
          </a:prstGeom>
          <a:noFill/>
          <a:ln>
            <a:noFill/>
          </a:ln>
        </p:spPr>
      </p:pic>
      <p:sp>
        <p:nvSpPr>
          <p:cNvPr id="156" name="Google Shape;156;p20"/>
          <p:cNvSpPr/>
          <p:nvPr/>
        </p:nvSpPr>
        <p:spPr>
          <a:xfrm>
            <a:off x="721275" y="1906388"/>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regen</a:t>
            </a:r>
            <a:endParaRPr sz="5000"/>
          </a:p>
        </p:txBody>
      </p:sp>
      <p:pic>
        <p:nvPicPr>
          <p:cNvPr id="157" name="Google Shape;157;p20"/>
          <p:cNvPicPr preferRelativeResize="0"/>
          <p:nvPr/>
        </p:nvPicPr>
        <p:blipFill>
          <a:blip r:embed="rId8">
            <a:alphaModFix/>
          </a:blip>
          <a:stretch>
            <a:fillRect/>
          </a:stretch>
        </p:blipFill>
        <p:spPr>
          <a:xfrm>
            <a:off x="3158596" y="2072951"/>
            <a:ext cx="992674" cy="896574"/>
          </a:xfrm>
          <a:prstGeom prst="rect">
            <a:avLst/>
          </a:prstGeom>
          <a:noFill/>
          <a:ln>
            <a:noFill/>
          </a:ln>
        </p:spPr>
      </p:pic>
      <p:sp>
        <p:nvSpPr>
          <p:cNvPr id="158" name="Google Shape;158;p20"/>
          <p:cNvSpPr/>
          <p:nvPr/>
        </p:nvSpPr>
        <p:spPr>
          <a:xfrm>
            <a:off x="5009400" y="356255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muts</a:t>
            </a:r>
            <a:endParaRPr sz="5000"/>
          </a:p>
        </p:txBody>
      </p:sp>
      <p:pic>
        <p:nvPicPr>
          <p:cNvPr id="159" name="Google Shape;159;p20"/>
          <p:cNvPicPr preferRelativeResize="0"/>
          <p:nvPr/>
        </p:nvPicPr>
        <p:blipFill>
          <a:blip r:embed="rId9">
            <a:alphaModFix/>
          </a:blip>
          <a:stretch>
            <a:fillRect/>
          </a:stretch>
        </p:blipFill>
        <p:spPr>
          <a:xfrm>
            <a:off x="7660747" y="3784412"/>
            <a:ext cx="670299" cy="83933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21"/>
          <p:cNvSpPr/>
          <p:nvPr/>
        </p:nvSpPr>
        <p:spPr>
          <a:xfrm>
            <a:off x="721275" y="250238"/>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            tuin</a:t>
            </a:r>
            <a:endParaRPr sz="5000"/>
          </a:p>
        </p:txBody>
      </p:sp>
      <p:sp>
        <p:nvSpPr>
          <p:cNvPr id="165" name="Google Shape;165;p21"/>
          <p:cNvSpPr/>
          <p:nvPr/>
        </p:nvSpPr>
        <p:spPr>
          <a:xfrm>
            <a:off x="721275" y="195690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kom</a:t>
            </a:r>
            <a:endParaRPr sz="5000"/>
          </a:p>
        </p:txBody>
      </p:sp>
      <p:sp>
        <p:nvSpPr>
          <p:cNvPr id="166" name="Google Shape;166;p21"/>
          <p:cNvSpPr/>
          <p:nvPr/>
        </p:nvSpPr>
        <p:spPr>
          <a:xfrm>
            <a:off x="5009400" y="250225"/>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bal</a:t>
            </a:r>
            <a:endParaRPr sz="5000"/>
          </a:p>
        </p:txBody>
      </p:sp>
      <p:pic>
        <p:nvPicPr>
          <p:cNvPr id="167" name="Google Shape;167;p21"/>
          <p:cNvPicPr preferRelativeResize="0"/>
          <p:nvPr/>
        </p:nvPicPr>
        <p:blipFill>
          <a:blip r:embed="rId3">
            <a:alphaModFix/>
          </a:blip>
          <a:stretch>
            <a:fillRect/>
          </a:stretch>
        </p:blipFill>
        <p:spPr>
          <a:xfrm>
            <a:off x="3076349" y="2076746"/>
            <a:ext cx="1168026" cy="990004"/>
          </a:xfrm>
          <a:prstGeom prst="rect">
            <a:avLst/>
          </a:prstGeom>
          <a:noFill/>
          <a:ln>
            <a:noFill/>
          </a:ln>
        </p:spPr>
      </p:pic>
      <p:pic>
        <p:nvPicPr>
          <p:cNvPr id="168" name="Google Shape;168;p21"/>
          <p:cNvPicPr preferRelativeResize="0"/>
          <p:nvPr/>
        </p:nvPicPr>
        <p:blipFill>
          <a:blip r:embed="rId4">
            <a:alphaModFix/>
          </a:blip>
          <a:stretch>
            <a:fillRect/>
          </a:stretch>
        </p:blipFill>
        <p:spPr>
          <a:xfrm>
            <a:off x="7374901" y="398525"/>
            <a:ext cx="1075584" cy="942600"/>
          </a:xfrm>
          <a:prstGeom prst="rect">
            <a:avLst/>
          </a:prstGeom>
          <a:noFill/>
          <a:ln>
            <a:noFill/>
          </a:ln>
        </p:spPr>
      </p:pic>
      <p:pic>
        <p:nvPicPr>
          <p:cNvPr id="169" name="Google Shape;169;p21"/>
          <p:cNvPicPr preferRelativeResize="0"/>
          <p:nvPr/>
        </p:nvPicPr>
        <p:blipFill rotWithShape="1">
          <a:blip r:embed="rId5">
            <a:alphaModFix/>
          </a:blip>
          <a:srcRect t="20163" b="16549"/>
          <a:stretch/>
        </p:blipFill>
        <p:spPr>
          <a:xfrm>
            <a:off x="1031549" y="330857"/>
            <a:ext cx="1277499" cy="1077944"/>
          </a:xfrm>
          <a:prstGeom prst="rect">
            <a:avLst/>
          </a:prstGeom>
          <a:noFill/>
          <a:ln>
            <a:noFill/>
          </a:ln>
        </p:spPr>
      </p:pic>
      <p:sp>
        <p:nvSpPr>
          <p:cNvPr id="170" name="Google Shape;170;p21"/>
          <p:cNvSpPr/>
          <p:nvPr/>
        </p:nvSpPr>
        <p:spPr>
          <a:xfrm>
            <a:off x="4934550" y="195690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boot</a:t>
            </a:r>
            <a:endParaRPr sz="5000"/>
          </a:p>
        </p:txBody>
      </p:sp>
      <p:pic>
        <p:nvPicPr>
          <p:cNvPr id="171" name="Google Shape;171;p21"/>
          <p:cNvPicPr preferRelativeResize="0"/>
          <p:nvPr/>
        </p:nvPicPr>
        <p:blipFill>
          <a:blip r:embed="rId6">
            <a:alphaModFix/>
          </a:blip>
          <a:stretch>
            <a:fillRect/>
          </a:stretch>
        </p:blipFill>
        <p:spPr>
          <a:xfrm>
            <a:off x="6924215" y="2091774"/>
            <a:ext cx="1526251" cy="959950"/>
          </a:xfrm>
          <a:prstGeom prst="rect">
            <a:avLst/>
          </a:prstGeom>
          <a:noFill/>
          <a:ln>
            <a:noFill/>
          </a:ln>
        </p:spPr>
      </p:pic>
      <p:sp>
        <p:nvSpPr>
          <p:cNvPr id="172" name="Google Shape;172;p21"/>
          <p:cNvSpPr/>
          <p:nvPr/>
        </p:nvSpPr>
        <p:spPr>
          <a:xfrm>
            <a:off x="721275" y="3583900"/>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boek</a:t>
            </a:r>
            <a:endParaRPr sz="5000"/>
          </a:p>
        </p:txBody>
      </p:sp>
      <p:pic>
        <p:nvPicPr>
          <p:cNvPr id="173" name="Google Shape;173;p21"/>
          <p:cNvPicPr preferRelativeResize="0"/>
          <p:nvPr/>
        </p:nvPicPr>
        <p:blipFill>
          <a:blip r:embed="rId7">
            <a:alphaModFix/>
          </a:blip>
          <a:stretch>
            <a:fillRect/>
          </a:stretch>
        </p:blipFill>
        <p:spPr>
          <a:xfrm>
            <a:off x="3076350" y="3696150"/>
            <a:ext cx="1005175" cy="1005175"/>
          </a:xfrm>
          <a:prstGeom prst="rect">
            <a:avLst/>
          </a:prstGeom>
          <a:noFill/>
          <a:ln>
            <a:noFill/>
          </a:ln>
        </p:spPr>
      </p:pic>
      <p:sp>
        <p:nvSpPr>
          <p:cNvPr id="174" name="Google Shape;174;p21"/>
          <p:cNvSpPr/>
          <p:nvPr/>
        </p:nvSpPr>
        <p:spPr>
          <a:xfrm>
            <a:off x="4934550" y="3583888"/>
            <a:ext cx="3764100" cy="1229700"/>
          </a:xfrm>
          <a:prstGeom prst="rect">
            <a:avLst/>
          </a:prstGeom>
          <a:solidFill>
            <a:schemeClr val="lt1"/>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nl" sz="5000"/>
              <a:t>koek</a:t>
            </a:r>
            <a:endParaRPr sz="5000"/>
          </a:p>
        </p:txBody>
      </p:sp>
      <p:pic>
        <p:nvPicPr>
          <p:cNvPr id="175" name="Google Shape;175;p21"/>
          <p:cNvPicPr preferRelativeResize="0"/>
          <p:nvPr/>
        </p:nvPicPr>
        <p:blipFill>
          <a:blip r:embed="rId8">
            <a:alphaModFix/>
          </a:blip>
          <a:stretch>
            <a:fillRect/>
          </a:stretch>
        </p:blipFill>
        <p:spPr>
          <a:xfrm>
            <a:off x="7467500" y="3802375"/>
            <a:ext cx="890373" cy="795362"/>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164</Words>
  <Application>Microsoft Office PowerPoint</Application>
  <PresentationFormat>Diavoorstelling (16:9)</PresentationFormat>
  <Paragraphs>51</Paragraphs>
  <Slides>18</Slides>
  <Notes>18</Notes>
  <HiddenSlides>0</HiddenSlides>
  <MMClips>0</MMClips>
  <ScaleCrop>false</ScaleCrop>
  <HeadingPairs>
    <vt:vector size="6" baseType="variant">
      <vt:variant>
        <vt:lpstr>Gebruikte lettertypen</vt:lpstr>
      </vt:variant>
      <vt:variant>
        <vt:i4>1</vt:i4>
      </vt:variant>
      <vt:variant>
        <vt:lpstr>Thema</vt:lpstr>
      </vt:variant>
      <vt:variant>
        <vt:i4>1</vt:i4>
      </vt:variant>
      <vt:variant>
        <vt:lpstr>Diatitels</vt:lpstr>
      </vt:variant>
      <vt:variant>
        <vt:i4>18</vt:i4>
      </vt:variant>
    </vt:vector>
  </HeadingPairs>
  <TitlesOfParts>
    <vt:vector size="20" baseType="lpstr">
      <vt:lpstr>Arial</vt:lpstr>
      <vt:lpstr>Simple Light</vt:lpstr>
      <vt:lpstr>Samengestelde woorden kern 7    VLL.</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Samengestelde woorden kern 7    VLL.</dc:title>
  <dc:creator>hans vdvlugt</dc:creator>
  <cp:lastModifiedBy>hans vdvlugt</cp:lastModifiedBy>
  <cp:revision>2</cp:revision>
  <cp:lastPrinted>2023-12-08T15:14:31Z</cp:lastPrinted>
  <dcterms:modified xsi:type="dcterms:W3CDTF">2023-12-08T15:14:59Z</dcterms:modified>
</cp:coreProperties>
</file>