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89750" cy="100187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62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8975" y="4758889"/>
            <a:ext cx="5511800" cy="4508421"/>
          </a:xfrm>
          <a:prstGeom prst="rect">
            <a:avLst/>
          </a:prstGeom>
          <a:noFill/>
          <a:ln>
            <a:noFill/>
          </a:ln>
        </p:spPr>
        <p:txBody>
          <a:bodyPr spcFirstLastPara="1" wrap="square" lIns="96600" tIns="96600" rIns="96600" bIns="9660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953559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a37c97700b_0_64: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a37c97700b_0_64: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33145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a37c97700b_0_183: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a37c97700b_0_183: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47074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fccf93a36_0_4: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fccf93a36_0_4: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571915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a37c97700b_0_5: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a37c97700b_0_5: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247466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37c97700b_0_12: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a37c97700b_0_12: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327632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a37c97700b_0_17: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a37c97700b_0_17: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211256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a37c97700b_0_22: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a37c97700b_0_22: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961677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37c97700b_0_27: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a37c97700b_0_27: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106358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a37c97700b_0_32: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a37c97700b_0_32: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41076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a37c97700b_0_56: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a37c97700b_0_56: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67838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570214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a0120875b5_0_6: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a0120875b5_0_6: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036151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a0120875b5_0_15: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a0120875b5_0_15: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4055282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a37c97700b_0_162: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a37c97700b_0_162: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267904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0120875b5_0_33: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0120875b5_0_33: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3296816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a37c97700b_0_94: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a37c97700b_0_94: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540004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a37c97700b_0_146: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a37c97700b_0_146: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815670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a37c97700b_0_110:notes"/>
          <p:cNvSpPr>
            <a:spLocks noGrp="1" noRot="1" noChangeAspect="1"/>
          </p:cNvSpPr>
          <p:nvPr>
            <p:ph type="sldImg" idx="2"/>
          </p:nvPr>
        </p:nvSpPr>
        <p:spPr>
          <a:xfrm>
            <a:off x="104775" y="750888"/>
            <a:ext cx="6680200"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a37c97700b_0_110:notes"/>
          <p:cNvSpPr txBox="1">
            <a:spLocks noGrp="1"/>
          </p:cNvSpPr>
          <p:nvPr>
            <p:ph type="body" idx="1"/>
          </p:nvPr>
        </p:nvSpPr>
        <p:spPr>
          <a:xfrm>
            <a:off x="688975" y="4758889"/>
            <a:ext cx="5511800" cy="4508421"/>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88238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Samengestelde woorden kern 7    VLL.</a:t>
            </a:r>
            <a:endParaRPr/>
          </a:p>
        </p:txBody>
      </p:sp>
      <p:sp>
        <p:nvSpPr>
          <p:cNvPr id="55" name="Google Shape;5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t>Dit spelletje heeft drie verschillende mogelijkheden.</a:t>
            </a:r>
            <a:endParaRPr/>
          </a:p>
          <a:p>
            <a:pPr marL="457200" lvl="0" indent="-342900" algn="l" rtl="0">
              <a:spcBef>
                <a:spcPts val="1200"/>
              </a:spcBef>
              <a:spcAft>
                <a:spcPts val="0"/>
              </a:spcAft>
              <a:buSzPts val="1800"/>
              <a:buAutoNum type="arabicParenR"/>
            </a:pPr>
            <a:r>
              <a:rPr lang="nl" b="1" u="sng"/>
              <a:t>tafel versie</a:t>
            </a:r>
            <a:r>
              <a:rPr lang="nl"/>
              <a:t>. Zoek de kleine kaartjes bij elkaar die het juiste samengestelde woord geeft.</a:t>
            </a:r>
            <a:endParaRPr/>
          </a:p>
          <a:p>
            <a:pPr marL="457200" lvl="0" indent="-342900" algn="l" rtl="0">
              <a:spcBef>
                <a:spcPts val="0"/>
              </a:spcBef>
              <a:spcAft>
                <a:spcPts val="0"/>
              </a:spcAft>
              <a:buSzPts val="1800"/>
              <a:buAutoNum type="arabicParenR"/>
            </a:pPr>
            <a:r>
              <a:rPr lang="nl" b="1" u="sng"/>
              <a:t>Beebot versie. </a:t>
            </a:r>
            <a:r>
              <a:rPr lang="nl"/>
              <a:t>De grote kaarten gaan op of onder de Beebot-mat, de andere helft zijn dan weer de kleine tafelversie kaartjes. </a:t>
            </a:r>
            <a:endParaRPr/>
          </a:p>
          <a:p>
            <a:pPr marL="457200" lvl="0" indent="-342900" algn="l" rtl="0">
              <a:spcBef>
                <a:spcPts val="0"/>
              </a:spcBef>
              <a:spcAft>
                <a:spcPts val="0"/>
              </a:spcAft>
              <a:buSzPts val="1800"/>
              <a:buAutoNum type="arabicParenR"/>
            </a:pPr>
            <a:r>
              <a:rPr lang="nl" b="1" u="sng"/>
              <a:t>plaatjes versie  </a:t>
            </a:r>
            <a:r>
              <a:rPr lang="nl"/>
              <a:t>dit zijn alleen maar de plaatjes en geen tekst.Hier kan men de Beebotplaatjes weer voor gebruiken. Laat de leerlingen een plaatje zien en laat ze nu zelf een samengesteld woord bij bedenken en opschrijven op een wisbordje o.i.d. Dit kan dus nieuwe woorden geven.</a:t>
            </a:r>
            <a:endParaRPr/>
          </a:p>
          <a:p>
            <a:pPr marL="457200" lvl="0" indent="0" algn="l" rtl="0">
              <a:spcBef>
                <a:spcPts val="1200"/>
              </a:spcBef>
              <a:spcAft>
                <a:spcPts val="120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2"/>
          <p:cNvSpPr/>
          <p:nvPr/>
        </p:nvSpPr>
        <p:spPr>
          <a:xfrm>
            <a:off x="539575" y="349840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dop</a:t>
            </a:r>
            <a:endParaRPr sz="5000"/>
          </a:p>
        </p:txBody>
      </p:sp>
      <p:sp>
        <p:nvSpPr>
          <p:cNvPr id="181" name="Google Shape;181;p22"/>
          <p:cNvSpPr/>
          <p:nvPr/>
        </p:nvSpPr>
        <p:spPr>
          <a:xfrm>
            <a:off x="539575" y="185157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bank</a:t>
            </a:r>
            <a:endParaRPr sz="5000"/>
          </a:p>
        </p:txBody>
      </p:sp>
      <p:sp>
        <p:nvSpPr>
          <p:cNvPr id="182" name="Google Shape;182;p22"/>
          <p:cNvSpPr/>
          <p:nvPr/>
        </p:nvSpPr>
        <p:spPr>
          <a:xfrm>
            <a:off x="539575" y="247863"/>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pot</a:t>
            </a:r>
            <a:endParaRPr sz="5000"/>
          </a:p>
        </p:txBody>
      </p:sp>
      <p:pic>
        <p:nvPicPr>
          <p:cNvPr id="183" name="Google Shape;183;p22"/>
          <p:cNvPicPr preferRelativeResize="0"/>
          <p:nvPr/>
        </p:nvPicPr>
        <p:blipFill>
          <a:blip r:embed="rId3">
            <a:alphaModFix/>
          </a:blip>
          <a:stretch>
            <a:fillRect/>
          </a:stretch>
        </p:blipFill>
        <p:spPr>
          <a:xfrm>
            <a:off x="3197650" y="363100"/>
            <a:ext cx="878650" cy="999226"/>
          </a:xfrm>
          <a:prstGeom prst="rect">
            <a:avLst/>
          </a:prstGeom>
          <a:noFill/>
          <a:ln>
            <a:noFill/>
          </a:ln>
        </p:spPr>
      </p:pic>
      <p:pic>
        <p:nvPicPr>
          <p:cNvPr id="184" name="Google Shape;184;p22"/>
          <p:cNvPicPr preferRelativeResize="0"/>
          <p:nvPr/>
        </p:nvPicPr>
        <p:blipFill>
          <a:blip r:embed="rId4">
            <a:alphaModFix/>
          </a:blip>
          <a:stretch>
            <a:fillRect/>
          </a:stretch>
        </p:blipFill>
        <p:spPr>
          <a:xfrm>
            <a:off x="2581432" y="1966813"/>
            <a:ext cx="1644570" cy="999225"/>
          </a:xfrm>
          <a:prstGeom prst="rect">
            <a:avLst/>
          </a:prstGeom>
          <a:noFill/>
          <a:ln>
            <a:noFill/>
          </a:ln>
        </p:spPr>
      </p:pic>
      <p:pic>
        <p:nvPicPr>
          <p:cNvPr id="185" name="Google Shape;185;p22"/>
          <p:cNvPicPr preferRelativeResize="0"/>
          <p:nvPr/>
        </p:nvPicPr>
        <p:blipFill rotWithShape="1">
          <a:blip r:embed="rId5">
            <a:alphaModFix/>
          </a:blip>
          <a:srcRect b="63396"/>
          <a:stretch/>
        </p:blipFill>
        <p:spPr>
          <a:xfrm>
            <a:off x="2958608" y="3693555"/>
            <a:ext cx="1014475" cy="8393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p:nvPr/>
        </p:nvSpPr>
        <p:spPr>
          <a:xfrm>
            <a:off x="729275"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 name="Google Shape;191;p23"/>
          <p:cNvSpPr/>
          <p:nvPr/>
        </p:nvSpPr>
        <p:spPr>
          <a:xfrm>
            <a:off x="4699200"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2" name="Google Shape;192;p23"/>
          <p:cNvPicPr preferRelativeResize="0"/>
          <p:nvPr/>
        </p:nvPicPr>
        <p:blipFill>
          <a:blip r:embed="rId3">
            <a:alphaModFix/>
          </a:blip>
          <a:stretch>
            <a:fillRect/>
          </a:stretch>
        </p:blipFill>
        <p:spPr>
          <a:xfrm>
            <a:off x="1036950" y="827151"/>
            <a:ext cx="2909400" cy="2449300"/>
          </a:xfrm>
          <a:prstGeom prst="rect">
            <a:avLst/>
          </a:prstGeom>
          <a:noFill/>
          <a:ln>
            <a:noFill/>
          </a:ln>
        </p:spPr>
      </p:pic>
      <p:pic>
        <p:nvPicPr>
          <p:cNvPr id="193" name="Google Shape;193;p23"/>
          <p:cNvPicPr preferRelativeResize="0"/>
          <p:nvPr/>
        </p:nvPicPr>
        <p:blipFill>
          <a:blip r:embed="rId4">
            <a:alphaModFix/>
          </a:blip>
          <a:stretch>
            <a:fillRect/>
          </a:stretch>
        </p:blipFill>
        <p:spPr>
          <a:xfrm>
            <a:off x="5465450" y="687725"/>
            <a:ext cx="1985600" cy="2728151"/>
          </a:xfrm>
          <a:prstGeom prst="rect">
            <a:avLst/>
          </a:prstGeom>
          <a:noFill/>
          <a:ln>
            <a:noFill/>
          </a:ln>
        </p:spPr>
      </p:pic>
      <p:pic>
        <p:nvPicPr>
          <p:cNvPr id="6" name="Google Shape;141;p19"/>
          <p:cNvPicPr preferRelativeResize="0"/>
          <p:nvPr/>
        </p:nvPicPr>
        <p:blipFill>
          <a:blip r:embed="rId5">
            <a:alphaModFix/>
          </a:blip>
          <a:stretch>
            <a:fillRect/>
          </a:stretch>
        </p:blipFill>
        <p:spPr>
          <a:xfrm>
            <a:off x="7986198" y="3874687"/>
            <a:ext cx="911201" cy="10115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4"/>
          <p:cNvSpPr/>
          <p:nvPr/>
        </p:nvSpPr>
        <p:spPr>
          <a:xfrm>
            <a:off x="729275"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24"/>
          <p:cNvSpPr/>
          <p:nvPr/>
        </p:nvSpPr>
        <p:spPr>
          <a:xfrm>
            <a:off x="4699200"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0" name="Google Shape;200;p24"/>
          <p:cNvPicPr preferRelativeResize="0"/>
          <p:nvPr/>
        </p:nvPicPr>
        <p:blipFill>
          <a:blip r:embed="rId3">
            <a:alphaModFix/>
          </a:blip>
          <a:stretch>
            <a:fillRect/>
          </a:stretch>
        </p:blipFill>
        <p:spPr>
          <a:xfrm>
            <a:off x="1009700" y="1130478"/>
            <a:ext cx="2867800" cy="2046300"/>
          </a:xfrm>
          <a:prstGeom prst="rect">
            <a:avLst/>
          </a:prstGeom>
          <a:noFill/>
          <a:ln>
            <a:noFill/>
          </a:ln>
        </p:spPr>
      </p:pic>
      <p:pic>
        <p:nvPicPr>
          <p:cNvPr id="201" name="Google Shape;201;p24"/>
          <p:cNvPicPr preferRelativeResize="0"/>
          <p:nvPr/>
        </p:nvPicPr>
        <p:blipFill rotWithShape="1">
          <a:blip r:embed="rId4">
            <a:alphaModFix/>
          </a:blip>
          <a:srcRect t="22128" r="9673" b="27648"/>
          <a:stretch/>
        </p:blipFill>
        <p:spPr>
          <a:xfrm>
            <a:off x="5049400" y="807400"/>
            <a:ext cx="2867800" cy="2573278"/>
          </a:xfrm>
          <a:prstGeom prst="rect">
            <a:avLst/>
          </a:prstGeom>
          <a:noFill/>
          <a:ln>
            <a:noFill/>
          </a:ln>
        </p:spPr>
      </p:pic>
      <p:pic>
        <p:nvPicPr>
          <p:cNvPr id="6" name="Google Shape;141;p19"/>
          <p:cNvPicPr preferRelativeResize="0"/>
          <p:nvPr/>
        </p:nvPicPr>
        <p:blipFill>
          <a:blip r:embed="rId5">
            <a:alphaModFix/>
          </a:blip>
          <a:stretch>
            <a:fillRect/>
          </a:stretch>
        </p:blipFill>
        <p:spPr>
          <a:xfrm>
            <a:off x="7986198" y="3874687"/>
            <a:ext cx="911201" cy="10115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5"/>
          <p:cNvSpPr/>
          <p:nvPr/>
        </p:nvSpPr>
        <p:spPr>
          <a:xfrm>
            <a:off x="729275"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5"/>
          <p:cNvSpPr/>
          <p:nvPr/>
        </p:nvSpPr>
        <p:spPr>
          <a:xfrm>
            <a:off x="4699200"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8" name="Google Shape;208;p25"/>
          <p:cNvPicPr preferRelativeResize="0"/>
          <p:nvPr/>
        </p:nvPicPr>
        <p:blipFill>
          <a:blip r:embed="rId3">
            <a:alphaModFix/>
          </a:blip>
          <a:stretch>
            <a:fillRect/>
          </a:stretch>
        </p:blipFill>
        <p:spPr>
          <a:xfrm>
            <a:off x="1320537" y="855225"/>
            <a:ext cx="2335576" cy="2474701"/>
          </a:xfrm>
          <a:prstGeom prst="rect">
            <a:avLst/>
          </a:prstGeom>
          <a:noFill/>
          <a:ln>
            <a:noFill/>
          </a:ln>
        </p:spPr>
      </p:pic>
      <p:pic>
        <p:nvPicPr>
          <p:cNvPr id="209" name="Google Shape;209;p25"/>
          <p:cNvPicPr preferRelativeResize="0"/>
          <p:nvPr/>
        </p:nvPicPr>
        <p:blipFill>
          <a:blip r:embed="rId4">
            <a:alphaModFix/>
          </a:blip>
          <a:stretch>
            <a:fillRect/>
          </a:stretch>
        </p:blipFill>
        <p:spPr>
          <a:xfrm>
            <a:off x="5193002" y="943376"/>
            <a:ext cx="2530500" cy="2420476"/>
          </a:xfrm>
          <a:prstGeom prst="rect">
            <a:avLst/>
          </a:prstGeom>
          <a:noFill/>
          <a:ln>
            <a:noFill/>
          </a:ln>
        </p:spPr>
      </p:pic>
      <p:pic>
        <p:nvPicPr>
          <p:cNvPr id="6" name="Google Shape;141;p19"/>
          <p:cNvPicPr preferRelativeResize="0"/>
          <p:nvPr/>
        </p:nvPicPr>
        <p:blipFill>
          <a:blip r:embed="rId5">
            <a:alphaModFix/>
          </a:blip>
          <a:stretch>
            <a:fillRect/>
          </a:stretch>
        </p:blipFill>
        <p:spPr>
          <a:xfrm>
            <a:off x="7986198" y="3874687"/>
            <a:ext cx="911201" cy="10115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6"/>
          <p:cNvSpPr/>
          <p:nvPr/>
        </p:nvSpPr>
        <p:spPr>
          <a:xfrm>
            <a:off x="729275"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 name="Google Shape;215;p26"/>
          <p:cNvSpPr/>
          <p:nvPr/>
        </p:nvSpPr>
        <p:spPr>
          <a:xfrm>
            <a:off x="4699200"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16" name="Google Shape;216;p26"/>
          <p:cNvCxnSpPr/>
          <p:nvPr/>
        </p:nvCxnSpPr>
        <p:spPr>
          <a:xfrm>
            <a:off x="1253275" y="2057400"/>
            <a:ext cx="2149500" cy="10800"/>
          </a:xfrm>
          <a:prstGeom prst="straightConnector1">
            <a:avLst/>
          </a:prstGeom>
          <a:noFill/>
          <a:ln w="114300" cap="flat" cmpd="sng">
            <a:solidFill>
              <a:schemeClr val="dk2"/>
            </a:solidFill>
            <a:prstDash val="solid"/>
            <a:round/>
            <a:headEnd type="none" w="med" len="med"/>
            <a:tailEnd type="none" w="med" len="med"/>
          </a:ln>
        </p:spPr>
      </p:cxnSp>
      <p:pic>
        <p:nvPicPr>
          <p:cNvPr id="217" name="Google Shape;217;p26"/>
          <p:cNvPicPr preferRelativeResize="0"/>
          <p:nvPr/>
        </p:nvPicPr>
        <p:blipFill>
          <a:blip r:embed="rId3">
            <a:alphaModFix/>
          </a:blip>
          <a:stretch>
            <a:fillRect/>
          </a:stretch>
        </p:blipFill>
        <p:spPr>
          <a:xfrm>
            <a:off x="5020175" y="826575"/>
            <a:ext cx="2766725" cy="2663726"/>
          </a:xfrm>
          <a:prstGeom prst="rect">
            <a:avLst/>
          </a:prstGeom>
          <a:noFill/>
          <a:ln>
            <a:noFill/>
          </a:ln>
        </p:spPr>
      </p:pic>
      <p:pic>
        <p:nvPicPr>
          <p:cNvPr id="6" name="Google Shape;141;p19"/>
          <p:cNvPicPr preferRelativeResize="0"/>
          <p:nvPr/>
        </p:nvPicPr>
        <p:blipFill>
          <a:blip r:embed="rId4">
            <a:alphaModFix/>
          </a:blip>
          <a:stretch>
            <a:fillRect/>
          </a:stretch>
        </p:blipFill>
        <p:spPr>
          <a:xfrm>
            <a:off x="7986198" y="3874687"/>
            <a:ext cx="911201" cy="10115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7"/>
          <p:cNvSpPr/>
          <p:nvPr/>
        </p:nvSpPr>
        <p:spPr>
          <a:xfrm>
            <a:off x="729275"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3" name="Google Shape;223;p27"/>
          <p:cNvSpPr/>
          <p:nvPr/>
        </p:nvSpPr>
        <p:spPr>
          <a:xfrm>
            <a:off x="4699200"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4" name="Google Shape;224;p27"/>
          <p:cNvPicPr preferRelativeResize="0"/>
          <p:nvPr/>
        </p:nvPicPr>
        <p:blipFill>
          <a:blip r:embed="rId3">
            <a:alphaModFix/>
          </a:blip>
          <a:stretch>
            <a:fillRect/>
          </a:stretch>
        </p:blipFill>
        <p:spPr>
          <a:xfrm>
            <a:off x="1144200" y="962700"/>
            <a:ext cx="2830600" cy="2057100"/>
          </a:xfrm>
          <a:prstGeom prst="rect">
            <a:avLst/>
          </a:prstGeom>
          <a:noFill/>
          <a:ln>
            <a:noFill/>
          </a:ln>
        </p:spPr>
      </p:pic>
      <p:pic>
        <p:nvPicPr>
          <p:cNvPr id="225" name="Google Shape;225;p27"/>
          <p:cNvPicPr preferRelativeResize="0"/>
          <p:nvPr/>
        </p:nvPicPr>
        <p:blipFill>
          <a:blip r:embed="rId4">
            <a:alphaModFix/>
          </a:blip>
          <a:stretch>
            <a:fillRect/>
          </a:stretch>
        </p:blipFill>
        <p:spPr>
          <a:xfrm>
            <a:off x="5211700" y="873576"/>
            <a:ext cx="2517275" cy="2573950"/>
          </a:xfrm>
          <a:prstGeom prst="rect">
            <a:avLst/>
          </a:prstGeom>
          <a:noFill/>
          <a:ln>
            <a:noFill/>
          </a:ln>
        </p:spPr>
      </p:pic>
      <p:pic>
        <p:nvPicPr>
          <p:cNvPr id="6" name="Google Shape;141;p19"/>
          <p:cNvPicPr preferRelativeResize="0"/>
          <p:nvPr/>
        </p:nvPicPr>
        <p:blipFill>
          <a:blip r:embed="rId5">
            <a:alphaModFix/>
          </a:blip>
          <a:stretch>
            <a:fillRect/>
          </a:stretch>
        </p:blipFill>
        <p:spPr>
          <a:xfrm>
            <a:off x="7986198" y="3874687"/>
            <a:ext cx="911201" cy="10115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p:nvPr/>
        </p:nvSpPr>
        <p:spPr>
          <a:xfrm>
            <a:off x="729275"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p28"/>
          <p:cNvSpPr/>
          <p:nvPr/>
        </p:nvSpPr>
        <p:spPr>
          <a:xfrm>
            <a:off x="4699200"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2" name="Google Shape;232;p28"/>
          <p:cNvPicPr preferRelativeResize="0"/>
          <p:nvPr/>
        </p:nvPicPr>
        <p:blipFill>
          <a:blip r:embed="rId3">
            <a:alphaModFix/>
          </a:blip>
          <a:stretch>
            <a:fillRect/>
          </a:stretch>
        </p:blipFill>
        <p:spPr>
          <a:xfrm>
            <a:off x="1348575" y="918675"/>
            <a:ext cx="2257226" cy="2475377"/>
          </a:xfrm>
          <a:prstGeom prst="rect">
            <a:avLst/>
          </a:prstGeom>
          <a:noFill/>
          <a:ln>
            <a:noFill/>
          </a:ln>
        </p:spPr>
      </p:pic>
      <p:pic>
        <p:nvPicPr>
          <p:cNvPr id="233" name="Google Shape;233;p28"/>
          <p:cNvPicPr preferRelativeResize="0"/>
          <p:nvPr/>
        </p:nvPicPr>
        <p:blipFill>
          <a:blip r:embed="rId4">
            <a:alphaModFix/>
          </a:blip>
          <a:stretch>
            <a:fillRect/>
          </a:stretch>
        </p:blipFill>
        <p:spPr>
          <a:xfrm>
            <a:off x="5566611" y="812675"/>
            <a:ext cx="1783275" cy="2681900"/>
          </a:xfrm>
          <a:prstGeom prst="rect">
            <a:avLst/>
          </a:prstGeom>
          <a:noFill/>
          <a:ln>
            <a:noFill/>
          </a:ln>
        </p:spPr>
      </p:pic>
      <p:pic>
        <p:nvPicPr>
          <p:cNvPr id="6" name="Google Shape;141;p19"/>
          <p:cNvPicPr preferRelativeResize="0"/>
          <p:nvPr/>
        </p:nvPicPr>
        <p:blipFill>
          <a:blip r:embed="rId5">
            <a:alphaModFix/>
          </a:blip>
          <a:stretch>
            <a:fillRect/>
          </a:stretch>
        </p:blipFill>
        <p:spPr>
          <a:xfrm>
            <a:off x="7986198" y="3874687"/>
            <a:ext cx="911201" cy="10115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9"/>
          <p:cNvSpPr/>
          <p:nvPr/>
        </p:nvSpPr>
        <p:spPr>
          <a:xfrm>
            <a:off x="729275"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 name="Google Shape;239;p29"/>
          <p:cNvSpPr/>
          <p:nvPr/>
        </p:nvSpPr>
        <p:spPr>
          <a:xfrm>
            <a:off x="4699200"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0" name="Google Shape;240;p29"/>
          <p:cNvPicPr preferRelativeResize="0"/>
          <p:nvPr/>
        </p:nvPicPr>
        <p:blipFill>
          <a:blip r:embed="rId3">
            <a:alphaModFix/>
          </a:blip>
          <a:stretch>
            <a:fillRect/>
          </a:stretch>
        </p:blipFill>
        <p:spPr>
          <a:xfrm rot="5400000">
            <a:off x="1410737" y="743489"/>
            <a:ext cx="2122076" cy="2751349"/>
          </a:xfrm>
          <a:prstGeom prst="rect">
            <a:avLst/>
          </a:prstGeom>
          <a:noFill/>
          <a:ln>
            <a:noFill/>
          </a:ln>
        </p:spPr>
      </p:pic>
      <p:pic>
        <p:nvPicPr>
          <p:cNvPr id="241" name="Google Shape;241;p29"/>
          <p:cNvPicPr preferRelativeResize="0"/>
          <p:nvPr/>
        </p:nvPicPr>
        <p:blipFill>
          <a:blip r:embed="rId4">
            <a:alphaModFix/>
          </a:blip>
          <a:stretch>
            <a:fillRect/>
          </a:stretch>
        </p:blipFill>
        <p:spPr>
          <a:xfrm>
            <a:off x="5566325" y="762550"/>
            <a:ext cx="1783848" cy="2614200"/>
          </a:xfrm>
          <a:prstGeom prst="rect">
            <a:avLst/>
          </a:prstGeom>
          <a:noFill/>
          <a:ln>
            <a:noFill/>
          </a:ln>
        </p:spPr>
      </p:pic>
      <p:pic>
        <p:nvPicPr>
          <p:cNvPr id="6" name="Google Shape;141;p19"/>
          <p:cNvPicPr preferRelativeResize="0"/>
          <p:nvPr/>
        </p:nvPicPr>
        <p:blipFill>
          <a:blip r:embed="rId5">
            <a:alphaModFix/>
          </a:blip>
          <a:stretch>
            <a:fillRect/>
          </a:stretch>
        </p:blipFill>
        <p:spPr>
          <a:xfrm>
            <a:off x="7986198" y="3874687"/>
            <a:ext cx="911201" cy="101156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0"/>
          <p:cNvSpPr/>
          <p:nvPr/>
        </p:nvSpPr>
        <p:spPr>
          <a:xfrm>
            <a:off x="729275" y="560325"/>
            <a:ext cx="3518100" cy="3186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7" name="Google Shape;247;p30"/>
          <p:cNvPicPr preferRelativeResize="0"/>
          <p:nvPr/>
        </p:nvPicPr>
        <p:blipFill>
          <a:blip r:embed="rId3">
            <a:alphaModFix/>
          </a:blip>
          <a:stretch>
            <a:fillRect/>
          </a:stretch>
        </p:blipFill>
        <p:spPr>
          <a:xfrm>
            <a:off x="1671227" y="812020"/>
            <a:ext cx="1634175" cy="2594675"/>
          </a:xfrm>
          <a:prstGeom prst="rect">
            <a:avLst/>
          </a:prstGeom>
          <a:noFill/>
          <a:ln>
            <a:noFill/>
          </a:ln>
        </p:spPr>
      </p:pic>
      <p:pic>
        <p:nvPicPr>
          <p:cNvPr id="4" name="Google Shape;141;p19"/>
          <p:cNvPicPr preferRelativeResize="0"/>
          <p:nvPr/>
        </p:nvPicPr>
        <p:blipFill>
          <a:blip r:embed="rId4">
            <a:alphaModFix/>
          </a:blip>
          <a:stretch>
            <a:fillRect/>
          </a:stretch>
        </p:blipFill>
        <p:spPr>
          <a:xfrm>
            <a:off x="7986198" y="3874687"/>
            <a:ext cx="911201" cy="10115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p:nvPr/>
        </p:nvSpPr>
        <p:spPr>
          <a:xfrm>
            <a:off x="721275" y="2502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dirty="0"/>
              <a:t> </a:t>
            </a:r>
            <a:r>
              <a:rPr lang="nl" sz="5000" dirty="0" smtClean="0"/>
              <a:t>           voet</a:t>
            </a:r>
            <a:endParaRPr sz="5800" dirty="0"/>
          </a:p>
        </p:txBody>
      </p:sp>
      <p:sp>
        <p:nvSpPr>
          <p:cNvPr id="61" name="Google Shape;61;p14"/>
          <p:cNvSpPr/>
          <p:nvPr/>
        </p:nvSpPr>
        <p:spPr>
          <a:xfrm>
            <a:off x="721275" y="1906388"/>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            tuin</a:t>
            </a:r>
            <a:endParaRPr sz="5000"/>
          </a:p>
        </p:txBody>
      </p:sp>
      <p:sp>
        <p:nvSpPr>
          <p:cNvPr id="62" name="Google Shape;62;p14"/>
          <p:cNvSpPr/>
          <p:nvPr/>
        </p:nvSpPr>
        <p:spPr>
          <a:xfrm>
            <a:off x="721275"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             vis</a:t>
            </a:r>
            <a:endParaRPr sz="5000"/>
          </a:p>
        </p:txBody>
      </p:sp>
      <p:sp>
        <p:nvSpPr>
          <p:cNvPr id="63" name="Google Shape;63;p14"/>
          <p:cNvSpPr/>
          <p:nvPr/>
        </p:nvSpPr>
        <p:spPr>
          <a:xfrm>
            <a:off x="5009400"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kom</a:t>
            </a:r>
            <a:endParaRPr sz="5000"/>
          </a:p>
        </p:txBody>
      </p:sp>
      <p:sp>
        <p:nvSpPr>
          <p:cNvPr id="64" name="Google Shape;64;p14"/>
          <p:cNvSpPr/>
          <p:nvPr/>
        </p:nvSpPr>
        <p:spPr>
          <a:xfrm>
            <a:off x="5009400" y="19371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deur</a:t>
            </a:r>
            <a:endParaRPr sz="5000"/>
          </a:p>
        </p:txBody>
      </p:sp>
      <p:sp>
        <p:nvSpPr>
          <p:cNvPr id="65" name="Google Shape;65;p14"/>
          <p:cNvSpPr/>
          <p:nvPr/>
        </p:nvSpPr>
        <p:spPr>
          <a:xfrm>
            <a:off x="5009400" y="2502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bal</a:t>
            </a:r>
            <a:endParaRPr sz="5000"/>
          </a:p>
        </p:txBody>
      </p:sp>
      <p:pic>
        <p:nvPicPr>
          <p:cNvPr id="66" name="Google Shape;66;p14"/>
          <p:cNvPicPr preferRelativeResize="0"/>
          <p:nvPr/>
        </p:nvPicPr>
        <p:blipFill>
          <a:blip r:embed="rId3">
            <a:alphaModFix/>
          </a:blip>
          <a:stretch>
            <a:fillRect/>
          </a:stretch>
        </p:blipFill>
        <p:spPr>
          <a:xfrm>
            <a:off x="1074324" y="538125"/>
            <a:ext cx="1168026" cy="803000"/>
          </a:xfrm>
          <a:prstGeom prst="rect">
            <a:avLst/>
          </a:prstGeom>
          <a:noFill/>
          <a:ln>
            <a:noFill/>
          </a:ln>
        </p:spPr>
      </p:pic>
      <p:pic>
        <p:nvPicPr>
          <p:cNvPr id="67" name="Google Shape;67;p14"/>
          <p:cNvPicPr preferRelativeResize="0"/>
          <p:nvPr/>
        </p:nvPicPr>
        <p:blipFill>
          <a:blip r:embed="rId4">
            <a:alphaModFix/>
          </a:blip>
          <a:stretch>
            <a:fillRect/>
          </a:stretch>
        </p:blipFill>
        <p:spPr>
          <a:xfrm>
            <a:off x="7236074" y="3682396"/>
            <a:ext cx="1168026" cy="990004"/>
          </a:xfrm>
          <a:prstGeom prst="rect">
            <a:avLst/>
          </a:prstGeom>
          <a:noFill/>
          <a:ln>
            <a:noFill/>
          </a:ln>
        </p:spPr>
      </p:pic>
      <p:pic>
        <p:nvPicPr>
          <p:cNvPr id="68" name="Google Shape;68;p14"/>
          <p:cNvPicPr preferRelativeResize="0"/>
          <p:nvPr/>
        </p:nvPicPr>
        <p:blipFill>
          <a:blip r:embed="rId5">
            <a:alphaModFix/>
          </a:blip>
          <a:stretch>
            <a:fillRect/>
          </a:stretch>
        </p:blipFill>
        <p:spPr>
          <a:xfrm>
            <a:off x="7374901" y="398525"/>
            <a:ext cx="1075584" cy="942600"/>
          </a:xfrm>
          <a:prstGeom prst="rect">
            <a:avLst/>
          </a:prstGeom>
          <a:noFill/>
          <a:ln>
            <a:noFill/>
          </a:ln>
        </p:spPr>
      </p:pic>
      <p:pic>
        <p:nvPicPr>
          <p:cNvPr id="69" name="Google Shape;69;p14"/>
          <p:cNvPicPr preferRelativeResize="0"/>
          <p:nvPr/>
        </p:nvPicPr>
        <p:blipFill>
          <a:blip r:embed="rId6">
            <a:alphaModFix/>
          </a:blip>
          <a:stretch>
            <a:fillRect/>
          </a:stretch>
        </p:blipFill>
        <p:spPr>
          <a:xfrm>
            <a:off x="1212868" y="3860734"/>
            <a:ext cx="1277500" cy="740051"/>
          </a:xfrm>
          <a:prstGeom prst="rect">
            <a:avLst/>
          </a:prstGeom>
          <a:noFill/>
          <a:ln>
            <a:noFill/>
          </a:ln>
        </p:spPr>
      </p:pic>
      <p:pic>
        <p:nvPicPr>
          <p:cNvPr id="70" name="Google Shape;70;p14"/>
          <p:cNvPicPr preferRelativeResize="0"/>
          <p:nvPr/>
        </p:nvPicPr>
        <p:blipFill>
          <a:blip r:embed="rId7">
            <a:alphaModFix/>
          </a:blip>
          <a:stretch>
            <a:fillRect/>
          </a:stretch>
        </p:blipFill>
        <p:spPr>
          <a:xfrm>
            <a:off x="7608463" y="2086163"/>
            <a:ext cx="608450" cy="990000"/>
          </a:xfrm>
          <a:prstGeom prst="rect">
            <a:avLst/>
          </a:prstGeom>
          <a:noFill/>
          <a:ln>
            <a:noFill/>
          </a:ln>
        </p:spPr>
      </p:pic>
      <p:pic>
        <p:nvPicPr>
          <p:cNvPr id="71" name="Google Shape;71;p14"/>
          <p:cNvPicPr preferRelativeResize="0"/>
          <p:nvPr/>
        </p:nvPicPr>
        <p:blipFill rotWithShape="1">
          <a:blip r:embed="rId8">
            <a:alphaModFix/>
          </a:blip>
          <a:srcRect t="20163" b="16549"/>
          <a:stretch/>
        </p:blipFill>
        <p:spPr>
          <a:xfrm>
            <a:off x="1074324" y="1982282"/>
            <a:ext cx="1277499" cy="10779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p:nvPr/>
        </p:nvSpPr>
        <p:spPr>
          <a:xfrm>
            <a:off x="721275" y="2502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dirty="0" smtClean="0"/>
              <a:t>              zeil</a:t>
            </a:r>
            <a:endParaRPr sz="5800" dirty="0"/>
          </a:p>
        </p:txBody>
      </p:sp>
      <p:sp>
        <p:nvSpPr>
          <p:cNvPr id="77" name="Google Shape;77;p15"/>
          <p:cNvSpPr/>
          <p:nvPr/>
        </p:nvSpPr>
        <p:spPr>
          <a:xfrm>
            <a:off x="721275" y="1906388"/>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dirty="0" smtClean="0"/>
              <a:t>            kook</a:t>
            </a:r>
            <a:endParaRPr sz="5000" dirty="0"/>
          </a:p>
        </p:txBody>
      </p:sp>
      <p:sp>
        <p:nvSpPr>
          <p:cNvPr id="78" name="Google Shape;78;p15"/>
          <p:cNvSpPr/>
          <p:nvPr/>
        </p:nvSpPr>
        <p:spPr>
          <a:xfrm>
            <a:off x="721275"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dirty="0" smtClean="0"/>
              <a:t>            koek</a:t>
            </a:r>
            <a:endParaRPr sz="5000" dirty="0"/>
          </a:p>
        </p:txBody>
      </p:sp>
      <p:sp>
        <p:nvSpPr>
          <p:cNvPr id="79" name="Google Shape;79;p15"/>
          <p:cNvSpPr/>
          <p:nvPr/>
        </p:nvSpPr>
        <p:spPr>
          <a:xfrm>
            <a:off x="5009400"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trommel</a:t>
            </a:r>
            <a:endParaRPr sz="5000"/>
          </a:p>
        </p:txBody>
      </p:sp>
      <p:sp>
        <p:nvSpPr>
          <p:cNvPr id="80" name="Google Shape;80;p15"/>
          <p:cNvSpPr/>
          <p:nvPr/>
        </p:nvSpPr>
        <p:spPr>
          <a:xfrm>
            <a:off x="5009400" y="19371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boek</a:t>
            </a:r>
            <a:endParaRPr sz="5000"/>
          </a:p>
        </p:txBody>
      </p:sp>
      <p:sp>
        <p:nvSpPr>
          <p:cNvPr id="81" name="Google Shape;81;p15"/>
          <p:cNvSpPr/>
          <p:nvPr/>
        </p:nvSpPr>
        <p:spPr>
          <a:xfrm>
            <a:off x="5009400" y="2502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boot</a:t>
            </a:r>
            <a:endParaRPr sz="5000"/>
          </a:p>
        </p:txBody>
      </p:sp>
      <p:pic>
        <p:nvPicPr>
          <p:cNvPr id="82" name="Google Shape;82;p15"/>
          <p:cNvPicPr preferRelativeResize="0"/>
          <p:nvPr/>
        </p:nvPicPr>
        <p:blipFill>
          <a:blip r:embed="rId3">
            <a:alphaModFix/>
          </a:blip>
          <a:stretch>
            <a:fillRect/>
          </a:stretch>
        </p:blipFill>
        <p:spPr>
          <a:xfrm>
            <a:off x="1026416" y="1988712"/>
            <a:ext cx="1005174" cy="1065052"/>
          </a:xfrm>
          <a:prstGeom prst="rect">
            <a:avLst/>
          </a:prstGeom>
          <a:noFill/>
          <a:ln>
            <a:noFill/>
          </a:ln>
        </p:spPr>
      </p:pic>
      <p:pic>
        <p:nvPicPr>
          <p:cNvPr id="83" name="Google Shape;83;p15"/>
          <p:cNvPicPr preferRelativeResize="0"/>
          <p:nvPr/>
        </p:nvPicPr>
        <p:blipFill>
          <a:blip r:embed="rId4">
            <a:alphaModFix/>
          </a:blip>
          <a:stretch>
            <a:fillRect/>
          </a:stretch>
        </p:blipFill>
        <p:spPr>
          <a:xfrm>
            <a:off x="7673099" y="3754543"/>
            <a:ext cx="884149" cy="845707"/>
          </a:xfrm>
          <a:prstGeom prst="rect">
            <a:avLst/>
          </a:prstGeom>
          <a:noFill/>
          <a:ln>
            <a:noFill/>
          </a:ln>
        </p:spPr>
      </p:pic>
      <p:pic>
        <p:nvPicPr>
          <p:cNvPr id="84" name="Google Shape;84;p15"/>
          <p:cNvPicPr preferRelativeResize="0"/>
          <p:nvPr/>
        </p:nvPicPr>
        <p:blipFill>
          <a:blip r:embed="rId5">
            <a:alphaModFix/>
          </a:blip>
          <a:stretch>
            <a:fillRect/>
          </a:stretch>
        </p:blipFill>
        <p:spPr>
          <a:xfrm>
            <a:off x="6792490" y="389449"/>
            <a:ext cx="1526251" cy="959950"/>
          </a:xfrm>
          <a:prstGeom prst="rect">
            <a:avLst/>
          </a:prstGeom>
          <a:noFill/>
          <a:ln>
            <a:noFill/>
          </a:ln>
        </p:spPr>
      </p:pic>
      <p:pic>
        <p:nvPicPr>
          <p:cNvPr id="85" name="Google Shape;85;p15"/>
          <p:cNvPicPr preferRelativeResize="0"/>
          <p:nvPr/>
        </p:nvPicPr>
        <p:blipFill rotWithShape="1">
          <a:blip r:embed="rId6">
            <a:alphaModFix/>
          </a:blip>
          <a:srcRect t="22128" r="9673" b="27648"/>
          <a:stretch/>
        </p:blipFill>
        <p:spPr>
          <a:xfrm>
            <a:off x="935528" y="332550"/>
            <a:ext cx="1186950" cy="1065050"/>
          </a:xfrm>
          <a:prstGeom prst="rect">
            <a:avLst/>
          </a:prstGeom>
          <a:noFill/>
          <a:ln>
            <a:noFill/>
          </a:ln>
        </p:spPr>
      </p:pic>
      <p:pic>
        <p:nvPicPr>
          <p:cNvPr id="86" name="Google Shape;86;p15"/>
          <p:cNvPicPr preferRelativeResize="0"/>
          <p:nvPr/>
        </p:nvPicPr>
        <p:blipFill>
          <a:blip r:embed="rId7">
            <a:alphaModFix/>
          </a:blip>
          <a:stretch>
            <a:fillRect/>
          </a:stretch>
        </p:blipFill>
        <p:spPr>
          <a:xfrm>
            <a:off x="1004953" y="3785618"/>
            <a:ext cx="890373" cy="795362"/>
          </a:xfrm>
          <a:prstGeom prst="rect">
            <a:avLst/>
          </a:prstGeom>
          <a:noFill/>
          <a:ln>
            <a:noFill/>
          </a:ln>
        </p:spPr>
      </p:pic>
      <p:pic>
        <p:nvPicPr>
          <p:cNvPr id="87" name="Google Shape;87;p15"/>
          <p:cNvPicPr preferRelativeResize="0"/>
          <p:nvPr/>
        </p:nvPicPr>
        <p:blipFill>
          <a:blip r:embed="rId8">
            <a:alphaModFix/>
          </a:blip>
          <a:stretch>
            <a:fillRect/>
          </a:stretch>
        </p:blipFill>
        <p:spPr>
          <a:xfrm>
            <a:off x="7313575" y="2049388"/>
            <a:ext cx="1005175" cy="100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p:nvPr/>
        </p:nvSpPr>
        <p:spPr>
          <a:xfrm>
            <a:off x="721275" y="2502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dirty="0" smtClean="0"/>
              <a:t>             was</a:t>
            </a:r>
            <a:endParaRPr sz="5800" dirty="0"/>
          </a:p>
        </p:txBody>
      </p:sp>
      <p:sp>
        <p:nvSpPr>
          <p:cNvPr id="93" name="Google Shape;93;p16"/>
          <p:cNvSpPr/>
          <p:nvPr/>
        </p:nvSpPr>
        <p:spPr>
          <a:xfrm>
            <a:off x="721275" y="1906388"/>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dirty="0" smtClean="0"/>
              <a:t>            soep</a:t>
            </a:r>
            <a:endParaRPr sz="5000" dirty="0"/>
          </a:p>
        </p:txBody>
      </p:sp>
      <p:sp>
        <p:nvSpPr>
          <p:cNvPr id="94" name="Google Shape;94;p16"/>
          <p:cNvSpPr/>
          <p:nvPr/>
        </p:nvSpPr>
        <p:spPr>
          <a:xfrm>
            <a:off x="721275"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dirty="0" smtClean="0"/>
              <a:t>        planten</a:t>
            </a:r>
            <a:endParaRPr sz="5000" dirty="0"/>
          </a:p>
        </p:txBody>
      </p:sp>
      <p:sp>
        <p:nvSpPr>
          <p:cNvPr id="95" name="Google Shape;95;p16"/>
          <p:cNvSpPr/>
          <p:nvPr/>
        </p:nvSpPr>
        <p:spPr>
          <a:xfrm>
            <a:off x="5009400"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spuit</a:t>
            </a:r>
            <a:endParaRPr sz="5000"/>
          </a:p>
        </p:txBody>
      </p:sp>
      <p:sp>
        <p:nvSpPr>
          <p:cNvPr id="96" name="Google Shape;96;p16"/>
          <p:cNvSpPr/>
          <p:nvPr/>
        </p:nvSpPr>
        <p:spPr>
          <a:xfrm>
            <a:off x="5009400" y="19371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kom</a:t>
            </a:r>
            <a:endParaRPr sz="5000"/>
          </a:p>
        </p:txBody>
      </p:sp>
      <p:sp>
        <p:nvSpPr>
          <p:cNvPr id="97" name="Google Shape;97;p16"/>
          <p:cNvSpPr/>
          <p:nvPr/>
        </p:nvSpPr>
        <p:spPr>
          <a:xfrm>
            <a:off x="5009400" y="2502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lijn</a:t>
            </a:r>
            <a:endParaRPr sz="5000"/>
          </a:p>
        </p:txBody>
      </p:sp>
      <p:pic>
        <p:nvPicPr>
          <p:cNvPr id="98" name="Google Shape;98;p16"/>
          <p:cNvPicPr preferRelativeResize="0"/>
          <p:nvPr/>
        </p:nvPicPr>
        <p:blipFill>
          <a:blip r:embed="rId3">
            <a:alphaModFix/>
          </a:blip>
          <a:stretch>
            <a:fillRect/>
          </a:stretch>
        </p:blipFill>
        <p:spPr>
          <a:xfrm>
            <a:off x="1004147" y="464239"/>
            <a:ext cx="1857465" cy="801672"/>
          </a:xfrm>
          <a:prstGeom prst="rect">
            <a:avLst/>
          </a:prstGeom>
          <a:noFill/>
          <a:ln>
            <a:noFill/>
          </a:ln>
        </p:spPr>
      </p:pic>
      <p:pic>
        <p:nvPicPr>
          <p:cNvPr id="99" name="Google Shape;99;p16"/>
          <p:cNvPicPr preferRelativeResize="0"/>
          <p:nvPr/>
        </p:nvPicPr>
        <p:blipFill>
          <a:blip r:embed="rId4">
            <a:alphaModFix/>
          </a:blip>
          <a:stretch>
            <a:fillRect/>
          </a:stretch>
        </p:blipFill>
        <p:spPr>
          <a:xfrm>
            <a:off x="7125951" y="2053150"/>
            <a:ext cx="1414323" cy="936175"/>
          </a:xfrm>
          <a:prstGeom prst="rect">
            <a:avLst/>
          </a:prstGeom>
          <a:noFill/>
          <a:ln>
            <a:noFill/>
          </a:ln>
        </p:spPr>
      </p:pic>
      <p:pic>
        <p:nvPicPr>
          <p:cNvPr id="100" name="Google Shape;100;p16"/>
          <p:cNvPicPr preferRelativeResize="0"/>
          <p:nvPr/>
        </p:nvPicPr>
        <p:blipFill>
          <a:blip r:embed="rId5">
            <a:alphaModFix/>
          </a:blip>
          <a:stretch>
            <a:fillRect/>
          </a:stretch>
        </p:blipFill>
        <p:spPr>
          <a:xfrm>
            <a:off x="1179976" y="1984674"/>
            <a:ext cx="996624" cy="1073126"/>
          </a:xfrm>
          <a:prstGeom prst="rect">
            <a:avLst/>
          </a:prstGeom>
          <a:noFill/>
          <a:ln>
            <a:noFill/>
          </a:ln>
        </p:spPr>
      </p:pic>
      <p:cxnSp>
        <p:nvCxnSpPr>
          <p:cNvPr id="101" name="Google Shape;101;p16"/>
          <p:cNvCxnSpPr/>
          <p:nvPr/>
        </p:nvCxnSpPr>
        <p:spPr>
          <a:xfrm>
            <a:off x="6182900" y="881125"/>
            <a:ext cx="2149500" cy="10800"/>
          </a:xfrm>
          <a:prstGeom prst="straightConnector1">
            <a:avLst/>
          </a:prstGeom>
          <a:noFill/>
          <a:ln w="76200" cap="flat" cmpd="sng">
            <a:solidFill>
              <a:schemeClr val="dk2"/>
            </a:solidFill>
            <a:prstDash val="solid"/>
            <a:round/>
            <a:headEnd type="none" w="med" len="med"/>
            <a:tailEnd type="none" w="med" len="med"/>
          </a:ln>
        </p:spPr>
      </p:cxnSp>
      <p:pic>
        <p:nvPicPr>
          <p:cNvPr id="102" name="Google Shape;102;p16"/>
          <p:cNvPicPr preferRelativeResize="0"/>
          <p:nvPr/>
        </p:nvPicPr>
        <p:blipFill>
          <a:blip r:embed="rId6">
            <a:alphaModFix/>
          </a:blip>
          <a:stretch>
            <a:fillRect/>
          </a:stretch>
        </p:blipFill>
        <p:spPr>
          <a:xfrm>
            <a:off x="819658" y="3612767"/>
            <a:ext cx="488576" cy="1129251"/>
          </a:xfrm>
          <a:prstGeom prst="rect">
            <a:avLst/>
          </a:prstGeom>
          <a:noFill/>
          <a:ln>
            <a:noFill/>
          </a:ln>
        </p:spPr>
      </p:pic>
      <p:pic>
        <p:nvPicPr>
          <p:cNvPr id="103" name="Google Shape;103;p16"/>
          <p:cNvPicPr preferRelativeResize="0"/>
          <p:nvPr/>
        </p:nvPicPr>
        <p:blipFill>
          <a:blip r:embed="rId7">
            <a:alphaModFix/>
          </a:blip>
          <a:stretch>
            <a:fillRect/>
          </a:stretch>
        </p:blipFill>
        <p:spPr>
          <a:xfrm>
            <a:off x="1308234" y="3612767"/>
            <a:ext cx="647399" cy="1115573"/>
          </a:xfrm>
          <a:prstGeom prst="rect">
            <a:avLst/>
          </a:prstGeom>
          <a:noFill/>
          <a:ln>
            <a:noFill/>
          </a:ln>
        </p:spPr>
      </p:pic>
      <p:pic>
        <p:nvPicPr>
          <p:cNvPr id="104" name="Google Shape;104;p16"/>
          <p:cNvPicPr preferRelativeResize="0"/>
          <p:nvPr/>
        </p:nvPicPr>
        <p:blipFill>
          <a:blip r:embed="rId8">
            <a:alphaModFix/>
          </a:blip>
          <a:stretch>
            <a:fillRect/>
          </a:stretch>
        </p:blipFill>
        <p:spPr>
          <a:xfrm>
            <a:off x="7014843" y="3785743"/>
            <a:ext cx="1317550" cy="783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p:nvPr/>
        </p:nvSpPr>
        <p:spPr>
          <a:xfrm>
            <a:off x="721275" y="2502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dirty="0" smtClean="0"/>
              <a:t>          boom</a:t>
            </a:r>
            <a:endParaRPr sz="5800" dirty="0"/>
          </a:p>
        </p:txBody>
      </p:sp>
      <p:sp>
        <p:nvSpPr>
          <p:cNvPr id="110" name="Google Shape;110;p17"/>
          <p:cNvSpPr/>
          <p:nvPr/>
        </p:nvSpPr>
        <p:spPr>
          <a:xfrm>
            <a:off x="721275" y="1906388"/>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dirty="0" smtClean="0"/>
              <a:t>          regen</a:t>
            </a:r>
            <a:endParaRPr sz="5000" dirty="0"/>
          </a:p>
        </p:txBody>
      </p:sp>
      <p:sp>
        <p:nvSpPr>
          <p:cNvPr id="111" name="Google Shape;111;p17"/>
          <p:cNvSpPr/>
          <p:nvPr/>
        </p:nvSpPr>
        <p:spPr>
          <a:xfrm>
            <a:off x="721275"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dirty="0" smtClean="0"/>
              <a:t>               ijs</a:t>
            </a:r>
            <a:endParaRPr sz="5000" dirty="0"/>
          </a:p>
        </p:txBody>
      </p:sp>
      <p:sp>
        <p:nvSpPr>
          <p:cNvPr id="112" name="Google Shape;112;p17"/>
          <p:cNvSpPr/>
          <p:nvPr/>
        </p:nvSpPr>
        <p:spPr>
          <a:xfrm>
            <a:off x="5009400"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muts</a:t>
            </a:r>
            <a:endParaRPr sz="5000"/>
          </a:p>
        </p:txBody>
      </p:sp>
      <p:sp>
        <p:nvSpPr>
          <p:cNvPr id="113" name="Google Shape;113;p17"/>
          <p:cNvSpPr/>
          <p:nvPr/>
        </p:nvSpPr>
        <p:spPr>
          <a:xfrm>
            <a:off x="5009400" y="19371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jas</a:t>
            </a:r>
            <a:endParaRPr sz="5000"/>
          </a:p>
        </p:txBody>
      </p:sp>
      <p:sp>
        <p:nvSpPr>
          <p:cNvPr id="114" name="Google Shape;114;p17"/>
          <p:cNvSpPr/>
          <p:nvPr/>
        </p:nvSpPr>
        <p:spPr>
          <a:xfrm>
            <a:off x="5009400" y="2502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hut</a:t>
            </a:r>
            <a:endParaRPr sz="5000"/>
          </a:p>
        </p:txBody>
      </p:sp>
      <p:pic>
        <p:nvPicPr>
          <p:cNvPr id="115" name="Google Shape;115;p17"/>
          <p:cNvPicPr preferRelativeResize="0"/>
          <p:nvPr/>
        </p:nvPicPr>
        <p:blipFill>
          <a:blip r:embed="rId3">
            <a:alphaModFix/>
          </a:blip>
          <a:stretch>
            <a:fillRect/>
          </a:stretch>
        </p:blipFill>
        <p:spPr>
          <a:xfrm>
            <a:off x="7374902" y="509050"/>
            <a:ext cx="956149" cy="810499"/>
          </a:xfrm>
          <a:prstGeom prst="rect">
            <a:avLst/>
          </a:prstGeom>
          <a:noFill/>
          <a:ln>
            <a:noFill/>
          </a:ln>
        </p:spPr>
      </p:pic>
      <p:pic>
        <p:nvPicPr>
          <p:cNvPr id="116" name="Google Shape;116;p17"/>
          <p:cNvPicPr preferRelativeResize="0"/>
          <p:nvPr/>
        </p:nvPicPr>
        <p:blipFill>
          <a:blip r:embed="rId4">
            <a:alphaModFix/>
          </a:blip>
          <a:stretch>
            <a:fillRect/>
          </a:stretch>
        </p:blipFill>
        <p:spPr>
          <a:xfrm>
            <a:off x="1027626" y="388099"/>
            <a:ext cx="1029225" cy="1052400"/>
          </a:xfrm>
          <a:prstGeom prst="rect">
            <a:avLst/>
          </a:prstGeom>
          <a:noFill/>
          <a:ln>
            <a:noFill/>
          </a:ln>
        </p:spPr>
      </p:pic>
      <p:pic>
        <p:nvPicPr>
          <p:cNvPr id="117" name="Google Shape;117;p17"/>
          <p:cNvPicPr preferRelativeResize="0"/>
          <p:nvPr/>
        </p:nvPicPr>
        <p:blipFill>
          <a:blip r:embed="rId5">
            <a:alphaModFix/>
          </a:blip>
          <a:stretch>
            <a:fillRect/>
          </a:stretch>
        </p:blipFill>
        <p:spPr>
          <a:xfrm>
            <a:off x="1027626" y="2103688"/>
            <a:ext cx="992674" cy="896574"/>
          </a:xfrm>
          <a:prstGeom prst="rect">
            <a:avLst/>
          </a:prstGeom>
          <a:noFill/>
          <a:ln>
            <a:noFill/>
          </a:ln>
        </p:spPr>
      </p:pic>
      <p:pic>
        <p:nvPicPr>
          <p:cNvPr id="118" name="Google Shape;118;p17"/>
          <p:cNvPicPr preferRelativeResize="0"/>
          <p:nvPr/>
        </p:nvPicPr>
        <p:blipFill>
          <a:blip r:embed="rId6">
            <a:alphaModFix/>
          </a:blip>
          <a:stretch>
            <a:fillRect/>
          </a:stretch>
        </p:blipFill>
        <p:spPr>
          <a:xfrm>
            <a:off x="7433099" y="2020111"/>
            <a:ext cx="839776" cy="1002250"/>
          </a:xfrm>
          <a:prstGeom prst="rect">
            <a:avLst/>
          </a:prstGeom>
          <a:noFill/>
          <a:ln>
            <a:noFill/>
          </a:ln>
        </p:spPr>
      </p:pic>
      <p:pic>
        <p:nvPicPr>
          <p:cNvPr id="119" name="Google Shape;119;p17"/>
          <p:cNvPicPr preferRelativeResize="0"/>
          <p:nvPr/>
        </p:nvPicPr>
        <p:blipFill>
          <a:blip r:embed="rId7">
            <a:alphaModFix/>
          </a:blip>
          <a:stretch>
            <a:fillRect/>
          </a:stretch>
        </p:blipFill>
        <p:spPr>
          <a:xfrm>
            <a:off x="1151080" y="3676275"/>
            <a:ext cx="563578" cy="1002249"/>
          </a:xfrm>
          <a:prstGeom prst="rect">
            <a:avLst/>
          </a:prstGeom>
          <a:noFill/>
          <a:ln>
            <a:noFill/>
          </a:ln>
        </p:spPr>
      </p:pic>
      <p:pic>
        <p:nvPicPr>
          <p:cNvPr id="120" name="Google Shape;120;p17"/>
          <p:cNvPicPr preferRelativeResize="0"/>
          <p:nvPr/>
        </p:nvPicPr>
        <p:blipFill>
          <a:blip r:embed="rId8">
            <a:alphaModFix/>
          </a:blip>
          <a:stretch>
            <a:fillRect/>
          </a:stretch>
        </p:blipFill>
        <p:spPr>
          <a:xfrm>
            <a:off x="7660747" y="3784412"/>
            <a:ext cx="670299" cy="8393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p:nvPr/>
        </p:nvSpPr>
        <p:spPr>
          <a:xfrm>
            <a:off x="721275" y="2502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              lijm</a:t>
            </a:r>
            <a:endParaRPr sz="5800"/>
          </a:p>
        </p:txBody>
      </p:sp>
      <p:sp>
        <p:nvSpPr>
          <p:cNvPr id="126" name="Google Shape;126;p18"/>
          <p:cNvSpPr/>
          <p:nvPr/>
        </p:nvSpPr>
        <p:spPr>
          <a:xfrm>
            <a:off x="721275" y="1906388"/>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             zit</a:t>
            </a:r>
            <a:endParaRPr sz="5000"/>
          </a:p>
        </p:txBody>
      </p:sp>
      <p:sp>
        <p:nvSpPr>
          <p:cNvPr id="127" name="Google Shape;127;p18"/>
          <p:cNvSpPr/>
          <p:nvPr/>
        </p:nvSpPr>
        <p:spPr>
          <a:xfrm>
            <a:off x="721275"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              oor</a:t>
            </a:r>
            <a:endParaRPr sz="5000"/>
          </a:p>
        </p:txBody>
      </p:sp>
      <p:sp>
        <p:nvSpPr>
          <p:cNvPr id="128" name="Google Shape;128;p18"/>
          <p:cNvSpPr/>
          <p:nvPr/>
        </p:nvSpPr>
        <p:spPr>
          <a:xfrm>
            <a:off x="5009400"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dop</a:t>
            </a:r>
            <a:endParaRPr sz="5000"/>
          </a:p>
        </p:txBody>
      </p:sp>
      <p:sp>
        <p:nvSpPr>
          <p:cNvPr id="129" name="Google Shape;129;p18"/>
          <p:cNvSpPr/>
          <p:nvPr/>
        </p:nvSpPr>
        <p:spPr>
          <a:xfrm>
            <a:off x="5009400" y="19371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bank</a:t>
            </a:r>
            <a:endParaRPr sz="5000"/>
          </a:p>
        </p:txBody>
      </p:sp>
      <p:sp>
        <p:nvSpPr>
          <p:cNvPr id="130" name="Google Shape;130;p18"/>
          <p:cNvSpPr/>
          <p:nvPr/>
        </p:nvSpPr>
        <p:spPr>
          <a:xfrm>
            <a:off x="5009400" y="2502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pot</a:t>
            </a:r>
            <a:endParaRPr sz="5000"/>
          </a:p>
        </p:txBody>
      </p:sp>
      <p:pic>
        <p:nvPicPr>
          <p:cNvPr id="131" name="Google Shape;131;p18"/>
          <p:cNvPicPr preferRelativeResize="0"/>
          <p:nvPr/>
        </p:nvPicPr>
        <p:blipFill>
          <a:blip r:embed="rId3">
            <a:alphaModFix/>
          </a:blip>
          <a:stretch>
            <a:fillRect/>
          </a:stretch>
        </p:blipFill>
        <p:spPr>
          <a:xfrm>
            <a:off x="7271825" y="363100"/>
            <a:ext cx="878650" cy="999226"/>
          </a:xfrm>
          <a:prstGeom prst="rect">
            <a:avLst/>
          </a:prstGeom>
          <a:noFill/>
          <a:ln>
            <a:noFill/>
          </a:ln>
        </p:spPr>
      </p:pic>
      <p:pic>
        <p:nvPicPr>
          <p:cNvPr id="132" name="Google Shape;132;p18"/>
          <p:cNvPicPr preferRelativeResize="0"/>
          <p:nvPr/>
        </p:nvPicPr>
        <p:blipFill>
          <a:blip r:embed="rId4">
            <a:alphaModFix/>
          </a:blip>
          <a:stretch>
            <a:fillRect/>
          </a:stretch>
        </p:blipFill>
        <p:spPr>
          <a:xfrm>
            <a:off x="1201716" y="3677788"/>
            <a:ext cx="629334" cy="999225"/>
          </a:xfrm>
          <a:prstGeom prst="rect">
            <a:avLst/>
          </a:prstGeom>
          <a:noFill/>
          <a:ln>
            <a:noFill/>
          </a:ln>
        </p:spPr>
      </p:pic>
      <p:pic>
        <p:nvPicPr>
          <p:cNvPr id="133" name="Google Shape;133;p18"/>
          <p:cNvPicPr preferRelativeResize="0"/>
          <p:nvPr/>
        </p:nvPicPr>
        <p:blipFill>
          <a:blip r:embed="rId5">
            <a:alphaModFix/>
          </a:blip>
          <a:stretch>
            <a:fillRect/>
          </a:stretch>
        </p:blipFill>
        <p:spPr>
          <a:xfrm>
            <a:off x="1201725" y="2024375"/>
            <a:ext cx="629324" cy="993751"/>
          </a:xfrm>
          <a:prstGeom prst="rect">
            <a:avLst/>
          </a:prstGeom>
          <a:noFill/>
          <a:ln>
            <a:noFill/>
          </a:ln>
        </p:spPr>
      </p:pic>
      <p:pic>
        <p:nvPicPr>
          <p:cNvPr id="134" name="Google Shape;134;p18"/>
          <p:cNvPicPr preferRelativeResize="0"/>
          <p:nvPr/>
        </p:nvPicPr>
        <p:blipFill>
          <a:blip r:embed="rId6">
            <a:alphaModFix/>
          </a:blip>
          <a:stretch>
            <a:fillRect/>
          </a:stretch>
        </p:blipFill>
        <p:spPr>
          <a:xfrm rot="5400000">
            <a:off x="1193678" y="169260"/>
            <a:ext cx="956501" cy="1386900"/>
          </a:xfrm>
          <a:prstGeom prst="rect">
            <a:avLst/>
          </a:prstGeom>
          <a:noFill/>
          <a:ln>
            <a:noFill/>
          </a:ln>
        </p:spPr>
      </p:pic>
      <p:pic>
        <p:nvPicPr>
          <p:cNvPr id="135" name="Google Shape;135;p18"/>
          <p:cNvPicPr preferRelativeResize="0"/>
          <p:nvPr/>
        </p:nvPicPr>
        <p:blipFill>
          <a:blip r:embed="rId7">
            <a:alphaModFix/>
          </a:blip>
          <a:stretch>
            <a:fillRect/>
          </a:stretch>
        </p:blipFill>
        <p:spPr>
          <a:xfrm>
            <a:off x="6816007" y="2021625"/>
            <a:ext cx="1644570" cy="999225"/>
          </a:xfrm>
          <a:prstGeom prst="rect">
            <a:avLst/>
          </a:prstGeom>
          <a:noFill/>
          <a:ln>
            <a:noFill/>
          </a:ln>
        </p:spPr>
      </p:pic>
      <p:pic>
        <p:nvPicPr>
          <p:cNvPr id="136" name="Google Shape;136;p18"/>
          <p:cNvPicPr preferRelativeResize="0"/>
          <p:nvPr/>
        </p:nvPicPr>
        <p:blipFill rotWithShape="1">
          <a:blip r:embed="rId8">
            <a:alphaModFix/>
          </a:blip>
          <a:srcRect b="63396"/>
          <a:stretch/>
        </p:blipFill>
        <p:spPr>
          <a:xfrm>
            <a:off x="7321508" y="3741630"/>
            <a:ext cx="1014475" cy="8393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9"/>
          <p:cNvPicPr preferRelativeResize="0"/>
          <p:nvPr/>
        </p:nvPicPr>
        <p:blipFill>
          <a:blip r:embed="rId3">
            <a:alphaModFix/>
          </a:blip>
          <a:stretch>
            <a:fillRect/>
          </a:stretch>
        </p:blipFill>
        <p:spPr>
          <a:xfrm>
            <a:off x="344300" y="517025"/>
            <a:ext cx="3981100" cy="3981100"/>
          </a:xfrm>
          <a:prstGeom prst="rect">
            <a:avLst/>
          </a:prstGeom>
          <a:noFill/>
          <a:ln>
            <a:noFill/>
          </a:ln>
        </p:spPr>
      </p:pic>
      <p:sp>
        <p:nvSpPr>
          <p:cNvPr id="142" name="Google Shape;142;p19"/>
          <p:cNvSpPr/>
          <p:nvPr/>
        </p:nvSpPr>
        <p:spPr>
          <a:xfrm>
            <a:off x="4186643" y="1898150"/>
            <a:ext cx="4469977" cy="121884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kaartjes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p:nvPr/>
        </p:nvSpPr>
        <p:spPr>
          <a:xfrm>
            <a:off x="721275" y="2502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was</a:t>
            </a:r>
            <a:endParaRPr sz="5800"/>
          </a:p>
        </p:txBody>
      </p:sp>
      <p:sp>
        <p:nvSpPr>
          <p:cNvPr id="148" name="Google Shape;148;p20"/>
          <p:cNvSpPr/>
          <p:nvPr/>
        </p:nvSpPr>
        <p:spPr>
          <a:xfrm>
            <a:off x="721275"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planten</a:t>
            </a:r>
            <a:endParaRPr sz="5000"/>
          </a:p>
        </p:txBody>
      </p:sp>
      <p:sp>
        <p:nvSpPr>
          <p:cNvPr id="149" name="Google Shape;149;p20"/>
          <p:cNvSpPr/>
          <p:nvPr/>
        </p:nvSpPr>
        <p:spPr>
          <a:xfrm>
            <a:off x="5009400" y="19371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kom</a:t>
            </a:r>
            <a:endParaRPr sz="5000"/>
          </a:p>
        </p:txBody>
      </p:sp>
      <p:pic>
        <p:nvPicPr>
          <p:cNvPr id="150" name="Google Shape;150;p20"/>
          <p:cNvPicPr preferRelativeResize="0"/>
          <p:nvPr/>
        </p:nvPicPr>
        <p:blipFill>
          <a:blip r:embed="rId3">
            <a:alphaModFix/>
          </a:blip>
          <a:stretch>
            <a:fillRect/>
          </a:stretch>
        </p:blipFill>
        <p:spPr>
          <a:xfrm>
            <a:off x="2119403" y="395625"/>
            <a:ext cx="2188674" cy="938950"/>
          </a:xfrm>
          <a:prstGeom prst="rect">
            <a:avLst/>
          </a:prstGeom>
          <a:noFill/>
          <a:ln>
            <a:noFill/>
          </a:ln>
        </p:spPr>
      </p:pic>
      <p:pic>
        <p:nvPicPr>
          <p:cNvPr id="151" name="Google Shape;151;p20"/>
          <p:cNvPicPr preferRelativeResize="0"/>
          <p:nvPr/>
        </p:nvPicPr>
        <p:blipFill>
          <a:blip r:embed="rId4">
            <a:alphaModFix/>
          </a:blip>
          <a:stretch>
            <a:fillRect/>
          </a:stretch>
        </p:blipFill>
        <p:spPr>
          <a:xfrm>
            <a:off x="7125951" y="2053150"/>
            <a:ext cx="1414323" cy="936175"/>
          </a:xfrm>
          <a:prstGeom prst="rect">
            <a:avLst/>
          </a:prstGeom>
          <a:noFill/>
          <a:ln>
            <a:noFill/>
          </a:ln>
        </p:spPr>
      </p:pic>
      <p:pic>
        <p:nvPicPr>
          <p:cNvPr id="152" name="Google Shape;152;p20"/>
          <p:cNvPicPr preferRelativeResize="0"/>
          <p:nvPr/>
        </p:nvPicPr>
        <p:blipFill>
          <a:blip r:embed="rId5">
            <a:alphaModFix/>
          </a:blip>
          <a:stretch>
            <a:fillRect/>
          </a:stretch>
        </p:blipFill>
        <p:spPr>
          <a:xfrm>
            <a:off x="3188751" y="3612775"/>
            <a:ext cx="488576" cy="1129251"/>
          </a:xfrm>
          <a:prstGeom prst="rect">
            <a:avLst/>
          </a:prstGeom>
          <a:noFill/>
          <a:ln>
            <a:noFill/>
          </a:ln>
        </p:spPr>
      </p:pic>
      <p:pic>
        <p:nvPicPr>
          <p:cNvPr id="153" name="Google Shape;153;p20"/>
          <p:cNvPicPr preferRelativeResize="0"/>
          <p:nvPr/>
        </p:nvPicPr>
        <p:blipFill>
          <a:blip r:embed="rId6">
            <a:alphaModFix/>
          </a:blip>
          <a:stretch>
            <a:fillRect/>
          </a:stretch>
        </p:blipFill>
        <p:spPr>
          <a:xfrm>
            <a:off x="3677318" y="3619603"/>
            <a:ext cx="647399" cy="1115573"/>
          </a:xfrm>
          <a:prstGeom prst="rect">
            <a:avLst/>
          </a:prstGeom>
          <a:noFill/>
          <a:ln>
            <a:noFill/>
          </a:ln>
        </p:spPr>
      </p:pic>
      <p:sp>
        <p:nvSpPr>
          <p:cNvPr id="154" name="Google Shape;154;p20"/>
          <p:cNvSpPr/>
          <p:nvPr/>
        </p:nvSpPr>
        <p:spPr>
          <a:xfrm>
            <a:off x="5009400" y="2502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hut</a:t>
            </a:r>
            <a:endParaRPr sz="5000"/>
          </a:p>
        </p:txBody>
      </p:sp>
      <p:pic>
        <p:nvPicPr>
          <p:cNvPr id="155" name="Google Shape;155;p20"/>
          <p:cNvPicPr preferRelativeResize="0"/>
          <p:nvPr/>
        </p:nvPicPr>
        <p:blipFill>
          <a:blip r:embed="rId7">
            <a:alphaModFix/>
          </a:blip>
          <a:stretch>
            <a:fillRect/>
          </a:stretch>
        </p:blipFill>
        <p:spPr>
          <a:xfrm>
            <a:off x="7374902" y="509050"/>
            <a:ext cx="956149" cy="810499"/>
          </a:xfrm>
          <a:prstGeom prst="rect">
            <a:avLst/>
          </a:prstGeom>
          <a:noFill/>
          <a:ln>
            <a:noFill/>
          </a:ln>
        </p:spPr>
      </p:pic>
      <p:sp>
        <p:nvSpPr>
          <p:cNvPr id="156" name="Google Shape;156;p20"/>
          <p:cNvSpPr/>
          <p:nvPr/>
        </p:nvSpPr>
        <p:spPr>
          <a:xfrm>
            <a:off x="721275" y="1906388"/>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regen</a:t>
            </a:r>
            <a:endParaRPr sz="5000"/>
          </a:p>
        </p:txBody>
      </p:sp>
      <p:pic>
        <p:nvPicPr>
          <p:cNvPr id="157" name="Google Shape;157;p20"/>
          <p:cNvPicPr preferRelativeResize="0"/>
          <p:nvPr/>
        </p:nvPicPr>
        <p:blipFill>
          <a:blip r:embed="rId8">
            <a:alphaModFix/>
          </a:blip>
          <a:stretch>
            <a:fillRect/>
          </a:stretch>
        </p:blipFill>
        <p:spPr>
          <a:xfrm>
            <a:off x="3158596" y="2072951"/>
            <a:ext cx="992674" cy="896574"/>
          </a:xfrm>
          <a:prstGeom prst="rect">
            <a:avLst/>
          </a:prstGeom>
          <a:noFill/>
          <a:ln>
            <a:noFill/>
          </a:ln>
        </p:spPr>
      </p:pic>
      <p:sp>
        <p:nvSpPr>
          <p:cNvPr id="158" name="Google Shape;158;p20"/>
          <p:cNvSpPr/>
          <p:nvPr/>
        </p:nvSpPr>
        <p:spPr>
          <a:xfrm>
            <a:off x="5009400" y="356255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muts</a:t>
            </a:r>
            <a:endParaRPr sz="5000"/>
          </a:p>
        </p:txBody>
      </p:sp>
      <p:pic>
        <p:nvPicPr>
          <p:cNvPr id="159" name="Google Shape;159;p20"/>
          <p:cNvPicPr preferRelativeResize="0"/>
          <p:nvPr/>
        </p:nvPicPr>
        <p:blipFill>
          <a:blip r:embed="rId9">
            <a:alphaModFix/>
          </a:blip>
          <a:stretch>
            <a:fillRect/>
          </a:stretch>
        </p:blipFill>
        <p:spPr>
          <a:xfrm>
            <a:off x="7660747" y="3784412"/>
            <a:ext cx="670299" cy="8393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p:nvPr/>
        </p:nvSpPr>
        <p:spPr>
          <a:xfrm>
            <a:off x="721275" y="250238"/>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            tuin</a:t>
            </a:r>
            <a:endParaRPr sz="5000"/>
          </a:p>
        </p:txBody>
      </p:sp>
      <p:sp>
        <p:nvSpPr>
          <p:cNvPr id="165" name="Google Shape;165;p21"/>
          <p:cNvSpPr/>
          <p:nvPr/>
        </p:nvSpPr>
        <p:spPr>
          <a:xfrm>
            <a:off x="721275" y="195690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kom</a:t>
            </a:r>
            <a:endParaRPr sz="5000"/>
          </a:p>
        </p:txBody>
      </p:sp>
      <p:sp>
        <p:nvSpPr>
          <p:cNvPr id="166" name="Google Shape;166;p21"/>
          <p:cNvSpPr/>
          <p:nvPr/>
        </p:nvSpPr>
        <p:spPr>
          <a:xfrm>
            <a:off x="5009400" y="250225"/>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bal</a:t>
            </a:r>
            <a:endParaRPr sz="5000"/>
          </a:p>
        </p:txBody>
      </p:sp>
      <p:pic>
        <p:nvPicPr>
          <p:cNvPr id="167" name="Google Shape;167;p21"/>
          <p:cNvPicPr preferRelativeResize="0"/>
          <p:nvPr/>
        </p:nvPicPr>
        <p:blipFill>
          <a:blip r:embed="rId3">
            <a:alphaModFix/>
          </a:blip>
          <a:stretch>
            <a:fillRect/>
          </a:stretch>
        </p:blipFill>
        <p:spPr>
          <a:xfrm>
            <a:off x="3076349" y="2076746"/>
            <a:ext cx="1168026" cy="990004"/>
          </a:xfrm>
          <a:prstGeom prst="rect">
            <a:avLst/>
          </a:prstGeom>
          <a:noFill/>
          <a:ln>
            <a:noFill/>
          </a:ln>
        </p:spPr>
      </p:pic>
      <p:pic>
        <p:nvPicPr>
          <p:cNvPr id="168" name="Google Shape;168;p21"/>
          <p:cNvPicPr preferRelativeResize="0"/>
          <p:nvPr/>
        </p:nvPicPr>
        <p:blipFill>
          <a:blip r:embed="rId4">
            <a:alphaModFix/>
          </a:blip>
          <a:stretch>
            <a:fillRect/>
          </a:stretch>
        </p:blipFill>
        <p:spPr>
          <a:xfrm>
            <a:off x="7374901" y="398525"/>
            <a:ext cx="1075584" cy="942600"/>
          </a:xfrm>
          <a:prstGeom prst="rect">
            <a:avLst/>
          </a:prstGeom>
          <a:noFill/>
          <a:ln>
            <a:noFill/>
          </a:ln>
        </p:spPr>
      </p:pic>
      <p:pic>
        <p:nvPicPr>
          <p:cNvPr id="169" name="Google Shape;169;p21"/>
          <p:cNvPicPr preferRelativeResize="0"/>
          <p:nvPr/>
        </p:nvPicPr>
        <p:blipFill rotWithShape="1">
          <a:blip r:embed="rId5">
            <a:alphaModFix/>
          </a:blip>
          <a:srcRect t="20163" b="16549"/>
          <a:stretch/>
        </p:blipFill>
        <p:spPr>
          <a:xfrm>
            <a:off x="1031549" y="330857"/>
            <a:ext cx="1277499" cy="1077944"/>
          </a:xfrm>
          <a:prstGeom prst="rect">
            <a:avLst/>
          </a:prstGeom>
          <a:noFill/>
          <a:ln>
            <a:noFill/>
          </a:ln>
        </p:spPr>
      </p:pic>
      <p:sp>
        <p:nvSpPr>
          <p:cNvPr id="170" name="Google Shape;170;p21"/>
          <p:cNvSpPr/>
          <p:nvPr/>
        </p:nvSpPr>
        <p:spPr>
          <a:xfrm>
            <a:off x="4934550" y="195690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boot</a:t>
            </a:r>
            <a:endParaRPr sz="5000"/>
          </a:p>
        </p:txBody>
      </p:sp>
      <p:pic>
        <p:nvPicPr>
          <p:cNvPr id="171" name="Google Shape;171;p21"/>
          <p:cNvPicPr preferRelativeResize="0"/>
          <p:nvPr/>
        </p:nvPicPr>
        <p:blipFill>
          <a:blip r:embed="rId6">
            <a:alphaModFix/>
          </a:blip>
          <a:stretch>
            <a:fillRect/>
          </a:stretch>
        </p:blipFill>
        <p:spPr>
          <a:xfrm>
            <a:off x="6924215" y="2091774"/>
            <a:ext cx="1526251" cy="959950"/>
          </a:xfrm>
          <a:prstGeom prst="rect">
            <a:avLst/>
          </a:prstGeom>
          <a:noFill/>
          <a:ln>
            <a:noFill/>
          </a:ln>
        </p:spPr>
      </p:pic>
      <p:sp>
        <p:nvSpPr>
          <p:cNvPr id="172" name="Google Shape;172;p21"/>
          <p:cNvSpPr/>
          <p:nvPr/>
        </p:nvSpPr>
        <p:spPr>
          <a:xfrm>
            <a:off x="721275" y="3583900"/>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boek</a:t>
            </a:r>
            <a:endParaRPr sz="5000"/>
          </a:p>
        </p:txBody>
      </p:sp>
      <p:pic>
        <p:nvPicPr>
          <p:cNvPr id="173" name="Google Shape;173;p21"/>
          <p:cNvPicPr preferRelativeResize="0"/>
          <p:nvPr/>
        </p:nvPicPr>
        <p:blipFill>
          <a:blip r:embed="rId7">
            <a:alphaModFix/>
          </a:blip>
          <a:stretch>
            <a:fillRect/>
          </a:stretch>
        </p:blipFill>
        <p:spPr>
          <a:xfrm>
            <a:off x="3076350" y="3696150"/>
            <a:ext cx="1005175" cy="1005175"/>
          </a:xfrm>
          <a:prstGeom prst="rect">
            <a:avLst/>
          </a:prstGeom>
          <a:noFill/>
          <a:ln>
            <a:noFill/>
          </a:ln>
        </p:spPr>
      </p:pic>
      <p:sp>
        <p:nvSpPr>
          <p:cNvPr id="174" name="Google Shape;174;p21"/>
          <p:cNvSpPr/>
          <p:nvPr/>
        </p:nvSpPr>
        <p:spPr>
          <a:xfrm>
            <a:off x="4934550" y="3583888"/>
            <a:ext cx="3764100" cy="122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sz="5000"/>
              <a:t>koek</a:t>
            </a:r>
            <a:endParaRPr sz="5000"/>
          </a:p>
        </p:txBody>
      </p:sp>
      <p:pic>
        <p:nvPicPr>
          <p:cNvPr id="175" name="Google Shape;175;p21"/>
          <p:cNvPicPr preferRelativeResize="0"/>
          <p:nvPr/>
        </p:nvPicPr>
        <p:blipFill>
          <a:blip r:embed="rId8">
            <a:alphaModFix/>
          </a:blip>
          <a:stretch>
            <a:fillRect/>
          </a:stretch>
        </p:blipFill>
        <p:spPr>
          <a:xfrm>
            <a:off x="7467500" y="3802375"/>
            <a:ext cx="890373" cy="79536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164</Words>
  <Application>Microsoft Office PowerPoint</Application>
  <PresentationFormat>Diavoorstelling (16:9)</PresentationFormat>
  <Paragraphs>51</Paragraphs>
  <Slides>18</Slides>
  <Notes>18</Notes>
  <HiddenSlides>0</HiddenSlides>
  <MMClips>0</MMClips>
  <ScaleCrop>false</ScaleCrop>
  <HeadingPairs>
    <vt:vector size="6" baseType="variant">
      <vt:variant>
        <vt:lpstr>Gebruikte lettertypen</vt:lpstr>
      </vt:variant>
      <vt:variant>
        <vt:i4>1</vt:i4>
      </vt:variant>
      <vt:variant>
        <vt:lpstr>Thema</vt:lpstr>
      </vt:variant>
      <vt:variant>
        <vt:i4>1</vt:i4>
      </vt:variant>
      <vt:variant>
        <vt:lpstr>Diatitels</vt:lpstr>
      </vt:variant>
      <vt:variant>
        <vt:i4>18</vt:i4>
      </vt:variant>
    </vt:vector>
  </HeadingPairs>
  <TitlesOfParts>
    <vt:vector size="20" baseType="lpstr">
      <vt:lpstr>Arial</vt:lpstr>
      <vt:lpstr>Simple Light</vt:lpstr>
      <vt:lpstr>Samengestelde woorden kern 7    VLL.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Samengestelde woorden kern 7    VLL.</dc:title>
  <dc:creator>hans vdvlugt</dc:creator>
  <cp:lastModifiedBy>hans vdvlugt</cp:lastModifiedBy>
  <cp:revision>2</cp:revision>
  <cp:lastPrinted>2023-12-08T15:14:31Z</cp:lastPrinted>
  <dcterms:modified xsi:type="dcterms:W3CDTF">2023-12-08T15:14:59Z</dcterms:modified>
</cp:coreProperties>
</file>