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198735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a8ee978118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a8ee978118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9593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a8ee978118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a8ee978118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8626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a8ee978118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a8ee978118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63035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a8ee978118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a8ee978118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445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a92d2becd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a92d2becd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5112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9959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a8be39324e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a8be39324e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3024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a8be39324e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a8be39324e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2030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a8be39324e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a8be39324e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6786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a8be39324e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a8be39324e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817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a8ee97811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a8ee97811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0247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a8ee97811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a8ee97811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3020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a8ee97811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a8ee978118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3688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2301500" y="69750"/>
            <a:ext cx="4729500" cy="25020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Hang de tien sommen op in het lokaal of op de gang. Iedere leerling krijgt een eigen antwoordblad.</a:t>
            </a:r>
            <a:endParaRPr sz="1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De leerlingen gaan de sommen langs, lossen het op en noteren het op het antwoordblad. Er zit ook een uitreken-vakje bij. Wil je andere sommen oefenen? Kun je het gewoon aanpassen.</a:t>
            </a:r>
            <a:endParaRPr sz="1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b="1"/>
              <a:t>Bewegend oefenen met rekenen!</a:t>
            </a:r>
            <a:endParaRPr sz="18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2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/>
              <a:t>30 x 2 = ?</a:t>
            </a:r>
            <a:endParaRPr sz="4800"/>
          </a:p>
        </p:txBody>
      </p:sp>
      <p:sp>
        <p:nvSpPr>
          <p:cNvPr id="118" name="Google Shape;118;p22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9</a:t>
            </a:r>
            <a:endParaRPr sz="2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3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Jason vertrekt om half 7 naar training. hij komt aan om 10 voor 7. Hoe lang is hij onderweg?</a:t>
            </a:r>
            <a:endParaRPr sz="2000"/>
          </a:p>
        </p:txBody>
      </p:sp>
      <p:sp>
        <p:nvSpPr>
          <p:cNvPr id="125" name="Google Shape;125;p23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10</a:t>
            </a:r>
            <a:endParaRPr sz="25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7563" y="930075"/>
            <a:ext cx="2511160" cy="1853076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4"/>
          <p:cNvSpPr/>
          <p:nvPr/>
        </p:nvSpPr>
        <p:spPr>
          <a:xfrm>
            <a:off x="8424150" y="23359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8</a:t>
            </a:r>
            <a:endParaRPr sz="2500"/>
          </a:p>
        </p:txBody>
      </p:sp>
      <p:sp>
        <p:nvSpPr>
          <p:cNvPr id="132" name="Google Shape;132;p24"/>
          <p:cNvSpPr/>
          <p:nvPr/>
        </p:nvSpPr>
        <p:spPr>
          <a:xfrm>
            <a:off x="8424150" y="42977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900"/>
              <a:t>10</a:t>
            </a:r>
            <a:endParaRPr sz="1900"/>
          </a:p>
        </p:txBody>
      </p:sp>
      <p:sp>
        <p:nvSpPr>
          <p:cNvPr id="133" name="Google Shape;133;p24"/>
          <p:cNvSpPr/>
          <p:nvPr/>
        </p:nvSpPr>
        <p:spPr>
          <a:xfrm>
            <a:off x="8424150" y="33168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9</a:t>
            </a:r>
            <a:endParaRPr sz="2500"/>
          </a:p>
        </p:txBody>
      </p:sp>
      <p:sp>
        <p:nvSpPr>
          <p:cNvPr id="134" name="Google Shape;134;p24"/>
          <p:cNvSpPr/>
          <p:nvPr/>
        </p:nvSpPr>
        <p:spPr>
          <a:xfrm>
            <a:off x="8424150" y="124615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7</a:t>
            </a:r>
            <a:endParaRPr sz="2500"/>
          </a:p>
        </p:txBody>
      </p:sp>
      <p:sp>
        <p:nvSpPr>
          <p:cNvPr id="135" name="Google Shape;135;p24"/>
          <p:cNvSpPr/>
          <p:nvPr/>
        </p:nvSpPr>
        <p:spPr>
          <a:xfrm>
            <a:off x="8424150" y="221775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6</a:t>
            </a:r>
            <a:endParaRPr sz="2500"/>
          </a:p>
        </p:txBody>
      </p:sp>
      <p:sp>
        <p:nvSpPr>
          <p:cNvPr id="136" name="Google Shape;136;p24"/>
          <p:cNvSpPr/>
          <p:nvPr/>
        </p:nvSpPr>
        <p:spPr>
          <a:xfrm>
            <a:off x="110325" y="42977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5</a:t>
            </a:r>
            <a:endParaRPr sz="2500"/>
          </a:p>
        </p:txBody>
      </p:sp>
      <p:sp>
        <p:nvSpPr>
          <p:cNvPr id="137" name="Google Shape;137;p24"/>
          <p:cNvSpPr/>
          <p:nvPr/>
        </p:nvSpPr>
        <p:spPr>
          <a:xfrm>
            <a:off x="110325" y="33168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4</a:t>
            </a:r>
            <a:endParaRPr sz="2500"/>
          </a:p>
        </p:txBody>
      </p:sp>
      <p:sp>
        <p:nvSpPr>
          <p:cNvPr id="138" name="Google Shape;138;p24"/>
          <p:cNvSpPr/>
          <p:nvPr/>
        </p:nvSpPr>
        <p:spPr>
          <a:xfrm>
            <a:off x="110325" y="2335900"/>
            <a:ext cx="609900" cy="5454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3</a:t>
            </a:r>
            <a:endParaRPr sz="2500"/>
          </a:p>
        </p:txBody>
      </p:sp>
      <p:sp>
        <p:nvSpPr>
          <p:cNvPr id="139" name="Google Shape;139;p24"/>
          <p:cNvSpPr/>
          <p:nvPr/>
        </p:nvSpPr>
        <p:spPr>
          <a:xfrm>
            <a:off x="110325" y="1246150"/>
            <a:ext cx="609900" cy="5454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2</a:t>
            </a:r>
            <a:endParaRPr sz="2500"/>
          </a:p>
        </p:txBody>
      </p:sp>
      <p:sp>
        <p:nvSpPr>
          <p:cNvPr id="140" name="Google Shape;140;p24"/>
          <p:cNvSpPr/>
          <p:nvPr/>
        </p:nvSpPr>
        <p:spPr>
          <a:xfrm>
            <a:off x="110325" y="221775"/>
            <a:ext cx="609900" cy="5454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1</a:t>
            </a:r>
            <a:endParaRPr sz="2500"/>
          </a:p>
        </p:txBody>
      </p:sp>
      <p:sp>
        <p:nvSpPr>
          <p:cNvPr id="141" name="Google Shape;141;p24"/>
          <p:cNvSpPr/>
          <p:nvPr/>
        </p:nvSpPr>
        <p:spPr>
          <a:xfrm>
            <a:off x="720125" y="233592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42" name="Google Shape;142;p24"/>
          <p:cNvSpPr/>
          <p:nvPr/>
        </p:nvSpPr>
        <p:spPr>
          <a:xfrm>
            <a:off x="720125" y="1278848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43" name="Google Shape;143;p24"/>
          <p:cNvSpPr/>
          <p:nvPr/>
        </p:nvSpPr>
        <p:spPr>
          <a:xfrm>
            <a:off x="720125" y="22177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44" name="Google Shape;144;p24"/>
          <p:cNvSpPr/>
          <p:nvPr/>
        </p:nvSpPr>
        <p:spPr>
          <a:xfrm>
            <a:off x="3758836" y="1158000"/>
            <a:ext cx="1758300" cy="348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900"/>
              <a:t>antwoorden</a:t>
            </a:r>
            <a:endParaRPr sz="1900"/>
          </a:p>
        </p:txBody>
      </p:sp>
      <p:sp>
        <p:nvSpPr>
          <p:cNvPr id="145" name="Google Shape;145;p24"/>
          <p:cNvSpPr/>
          <p:nvPr/>
        </p:nvSpPr>
        <p:spPr>
          <a:xfrm>
            <a:off x="1398500" y="74775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4"/>
          <p:cNvSpPr/>
          <p:nvPr/>
        </p:nvSpPr>
        <p:spPr>
          <a:xfrm>
            <a:off x="1403950" y="1104300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4"/>
          <p:cNvSpPr/>
          <p:nvPr/>
        </p:nvSpPr>
        <p:spPr>
          <a:xfrm>
            <a:off x="1398500" y="2133825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4"/>
          <p:cNvSpPr/>
          <p:nvPr/>
        </p:nvSpPr>
        <p:spPr>
          <a:xfrm>
            <a:off x="1403950" y="3163350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4"/>
          <p:cNvSpPr/>
          <p:nvPr/>
        </p:nvSpPr>
        <p:spPr>
          <a:xfrm>
            <a:off x="1398500" y="4192875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4"/>
          <p:cNvSpPr/>
          <p:nvPr/>
        </p:nvSpPr>
        <p:spPr>
          <a:xfrm>
            <a:off x="5994875" y="74775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4"/>
          <p:cNvSpPr/>
          <p:nvPr/>
        </p:nvSpPr>
        <p:spPr>
          <a:xfrm>
            <a:off x="5994863" y="1071988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4"/>
          <p:cNvSpPr/>
          <p:nvPr/>
        </p:nvSpPr>
        <p:spPr>
          <a:xfrm>
            <a:off x="5994875" y="2069213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4"/>
          <p:cNvSpPr/>
          <p:nvPr/>
        </p:nvSpPr>
        <p:spPr>
          <a:xfrm>
            <a:off x="5994875" y="3109950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24"/>
          <p:cNvSpPr/>
          <p:nvPr/>
        </p:nvSpPr>
        <p:spPr>
          <a:xfrm>
            <a:off x="5994875" y="4150675"/>
            <a:ext cx="1758300" cy="893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4"/>
          <p:cNvSpPr/>
          <p:nvPr/>
        </p:nvSpPr>
        <p:spPr>
          <a:xfrm>
            <a:off x="720125" y="3343950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56" name="Google Shape;156;p24"/>
          <p:cNvSpPr/>
          <p:nvPr/>
        </p:nvSpPr>
        <p:spPr>
          <a:xfrm>
            <a:off x="720125" y="435197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57" name="Google Shape;157;p24"/>
          <p:cNvSpPr/>
          <p:nvPr/>
        </p:nvSpPr>
        <p:spPr>
          <a:xfrm>
            <a:off x="7783713" y="2363050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58" name="Google Shape;158;p24"/>
          <p:cNvSpPr/>
          <p:nvPr/>
        </p:nvSpPr>
        <p:spPr>
          <a:xfrm>
            <a:off x="7814250" y="1246150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59" name="Google Shape;159;p24"/>
          <p:cNvSpPr/>
          <p:nvPr/>
        </p:nvSpPr>
        <p:spPr>
          <a:xfrm>
            <a:off x="7814250" y="24892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60" name="Google Shape;160;p24"/>
          <p:cNvSpPr/>
          <p:nvPr/>
        </p:nvSpPr>
        <p:spPr>
          <a:xfrm>
            <a:off x="7814250" y="3343950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  <p:sp>
        <p:nvSpPr>
          <p:cNvPr id="161" name="Google Shape;161;p24"/>
          <p:cNvSpPr/>
          <p:nvPr/>
        </p:nvSpPr>
        <p:spPr>
          <a:xfrm>
            <a:off x="7814250" y="435197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8522" y="930075"/>
            <a:ext cx="5256873" cy="2959276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5"/>
          <p:cNvSpPr/>
          <p:nvPr/>
        </p:nvSpPr>
        <p:spPr>
          <a:xfrm>
            <a:off x="8424150" y="23359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8</a:t>
            </a:r>
            <a:endParaRPr sz="2500"/>
          </a:p>
        </p:txBody>
      </p:sp>
      <p:sp>
        <p:nvSpPr>
          <p:cNvPr id="168" name="Google Shape;168;p25"/>
          <p:cNvSpPr/>
          <p:nvPr/>
        </p:nvSpPr>
        <p:spPr>
          <a:xfrm>
            <a:off x="8424150" y="42977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900"/>
              <a:t>10</a:t>
            </a:r>
            <a:endParaRPr sz="1900"/>
          </a:p>
        </p:txBody>
      </p:sp>
      <p:sp>
        <p:nvSpPr>
          <p:cNvPr id="169" name="Google Shape;169;p25"/>
          <p:cNvSpPr/>
          <p:nvPr/>
        </p:nvSpPr>
        <p:spPr>
          <a:xfrm>
            <a:off x="8424150" y="33168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9</a:t>
            </a:r>
            <a:endParaRPr sz="2500"/>
          </a:p>
        </p:txBody>
      </p:sp>
      <p:sp>
        <p:nvSpPr>
          <p:cNvPr id="170" name="Google Shape;170;p25"/>
          <p:cNvSpPr/>
          <p:nvPr/>
        </p:nvSpPr>
        <p:spPr>
          <a:xfrm>
            <a:off x="8424150" y="124615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7</a:t>
            </a:r>
            <a:endParaRPr sz="2500"/>
          </a:p>
        </p:txBody>
      </p:sp>
      <p:sp>
        <p:nvSpPr>
          <p:cNvPr id="171" name="Google Shape;171;p25"/>
          <p:cNvSpPr/>
          <p:nvPr/>
        </p:nvSpPr>
        <p:spPr>
          <a:xfrm>
            <a:off x="8424150" y="221775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6</a:t>
            </a:r>
            <a:endParaRPr sz="2500"/>
          </a:p>
        </p:txBody>
      </p:sp>
      <p:sp>
        <p:nvSpPr>
          <p:cNvPr id="172" name="Google Shape;172;p25"/>
          <p:cNvSpPr/>
          <p:nvPr/>
        </p:nvSpPr>
        <p:spPr>
          <a:xfrm>
            <a:off x="110325" y="42977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5</a:t>
            </a:r>
            <a:endParaRPr sz="2500"/>
          </a:p>
        </p:txBody>
      </p:sp>
      <p:sp>
        <p:nvSpPr>
          <p:cNvPr id="173" name="Google Shape;173;p25"/>
          <p:cNvSpPr/>
          <p:nvPr/>
        </p:nvSpPr>
        <p:spPr>
          <a:xfrm>
            <a:off x="110325" y="3316800"/>
            <a:ext cx="655200" cy="5997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4</a:t>
            </a:r>
            <a:endParaRPr sz="2500"/>
          </a:p>
        </p:txBody>
      </p:sp>
      <p:sp>
        <p:nvSpPr>
          <p:cNvPr id="174" name="Google Shape;174;p25"/>
          <p:cNvSpPr/>
          <p:nvPr/>
        </p:nvSpPr>
        <p:spPr>
          <a:xfrm>
            <a:off x="110325" y="2335900"/>
            <a:ext cx="609900" cy="5454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3</a:t>
            </a:r>
            <a:endParaRPr sz="2500"/>
          </a:p>
        </p:txBody>
      </p:sp>
      <p:sp>
        <p:nvSpPr>
          <p:cNvPr id="175" name="Google Shape;175;p25"/>
          <p:cNvSpPr/>
          <p:nvPr/>
        </p:nvSpPr>
        <p:spPr>
          <a:xfrm>
            <a:off x="110325" y="1246150"/>
            <a:ext cx="609900" cy="5454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2</a:t>
            </a:r>
            <a:endParaRPr sz="2500"/>
          </a:p>
        </p:txBody>
      </p:sp>
      <p:sp>
        <p:nvSpPr>
          <p:cNvPr id="176" name="Google Shape;176;p25"/>
          <p:cNvSpPr/>
          <p:nvPr/>
        </p:nvSpPr>
        <p:spPr>
          <a:xfrm>
            <a:off x="110325" y="221775"/>
            <a:ext cx="609900" cy="5454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/>
              <a:t>1</a:t>
            </a:r>
            <a:endParaRPr sz="2500"/>
          </a:p>
        </p:txBody>
      </p:sp>
      <p:sp>
        <p:nvSpPr>
          <p:cNvPr id="177" name="Google Shape;177;p25"/>
          <p:cNvSpPr/>
          <p:nvPr/>
        </p:nvSpPr>
        <p:spPr>
          <a:xfrm>
            <a:off x="720125" y="233592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33</a:t>
            </a:r>
            <a:endParaRPr sz="1700"/>
          </a:p>
        </p:txBody>
      </p:sp>
      <p:sp>
        <p:nvSpPr>
          <p:cNvPr id="178" name="Google Shape;178;p25"/>
          <p:cNvSpPr/>
          <p:nvPr/>
        </p:nvSpPr>
        <p:spPr>
          <a:xfrm>
            <a:off x="720125" y="1278848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24</a:t>
            </a:r>
            <a:endParaRPr sz="1700"/>
          </a:p>
        </p:txBody>
      </p:sp>
      <p:sp>
        <p:nvSpPr>
          <p:cNvPr id="179" name="Google Shape;179;p25"/>
          <p:cNvSpPr/>
          <p:nvPr/>
        </p:nvSpPr>
        <p:spPr>
          <a:xfrm>
            <a:off x="720125" y="22177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66</a:t>
            </a:r>
            <a:endParaRPr sz="1700"/>
          </a:p>
        </p:txBody>
      </p:sp>
      <p:sp>
        <p:nvSpPr>
          <p:cNvPr id="180" name="Google Shape;180;p25"/>
          <p:cNvSpPr/>
          <p:nvPr/>
        </p:nvSpPr>
        <p:spPr>
          <a:xfrm>
            <a:off x="3577825" y="1224550"/>
            <a:ext cx="1758300" cy="599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900"/>
              <a:t>nakijkvel</a:t>
            </a:r>
            <a:endParaRPr sz="1900"/>
          </a:p>
        </p:txBody>
      </p:sp>
      <p:sp>
        <p:nvSpPr>
          <p:cNvPr id="181" name="Google Shape;181;p25"/>
          <p:cNvSpPr/>
          <p:nvPr/>
        </p:nvSpPr>
        <p:spPr>
          <a:xfrm>
            <a:off x="720125" y="3343950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82</a:t>
            </a:r>
            <a:endParaRPr sz="1700"/>
          </a:p>
        </p:txBody>
      </p:sp>
      <p:sp>
        <p:nvSpPr>
          <p:cNvPr id="182" name="Google Shape;182;p25"/>
          <p:cNvSpPr/>
          <p:nvPr/>
        </p:nvSpPr>
        <p:spPr>
          <a:xfrm>
            <a:off x="720125" y="435197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59</a:t>
            </a:r>
            <a:endParaRPr sz="1700"/>
          </a:p>
        </p:txBody>
      </p:sp>
      <p:sp>
        <p:nvSpPr>
          <p:cNvPr id="183" name="Google Shape;183;p25"/>
          <p:cNvSpPr/>
          <p:nvPr/>
        </p:nvSpPr>
        <p:spPr>
          <a:xfrm>
            <a:off x="7814250" y="2390200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57</a:t>
            </a:r>
            <a:endParaRPr sz="1700"/>
          </a:p>
        </p:txBody>
      </p:sp>
      <p:sp>
        <p:nvSpPr>
          <p:cNvPr id="184" name="Google Shape;184;p25"/>
          <p:cNvSpPr/>
          <p:nvPr/>
        </p:nvSpPr>
        <p:spPr>
          <a:xfrm>
            <a:off x="7814250" y="1246150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37</a:t>
            </a:r>
            <a:endParaRPr sz="1700"/>
          </a:p>
        </p:txBody>
      </p:sp>
      <p:sp>
        <p:nvSpPr>
          <p:cNvPr id="185" name="Google Shape;185;p25"/>
          <p:cNvSpPr/>
          <p:nvPr/>
        </p:nvSpPr>
        <p:spPr>
          <a:xfrm>
            <a:off x="7814250" y="24892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47</a:t>
            </a:r>
            <a:endParaRPr sz="1700"/>
          </a:p>
        </p:txBody>
      </p:sp>
      <p:sp>
        <p:nvSpPr>
          <p:cNvPr id="186" name="Google Shape;186;p25"/>
          <p:cNvSpPr/>
          <p:nvPr/>
        </p:nvSpPr>
        <p:spPr>
          <a:xfrm>
            <a:off x="7814250" y="3343950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60</a:t>
            </a:r>
            <a:endParaRPr sz="1700"/>
          </a:p>
        </p:txBody>
      </p:sp>
      <p:sp>
        <p:nvSpPr>
          <p:cNvPr id="187" name="Google Shape;187;p25"/>
          <p:cNvSpPr/>
          <p:nvPr/>
        </p:nvSpPr>
        <p:spPr>
          <a:xfrm>
            <a:off x="7814250" y="4351975"/>
            <a:ext cx="609900" cy="545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700"/>
              <a:t>20</a:t>
            </a:r>
            <a:endParaRPr sz="1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900"/>
              <a:t>Maak de getallenreeks af.</a:t>
            </a:r>
            <a:endParaRPr sz="2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900"/>
              <a:t>33 - 44 - 55 - ?</a:t>
            </a:r>
            <a:endParaRPr sz="2900"/>
          </a:p>
        </p:txBody>
      </p:sp>
      <p:sp>
        <p:nvSpPr>
          <p:cNvPr id="62" name="Google Shape;62;p14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1</a:t>
            </a:r>
            <a:endParaRPr sz="2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/>
              <a:t>42 - 18 = ?</a:t>
            </a:r>
            <a:endParaRPr sz="4800"/>
          </a:p>
        </p:txBody>
      </p:sp>
      <p:sp>
        <p:nvSpPr>
          <p:cNvPr id="69" name="Google Shape;69;p15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2</a:t>
            </a:r>
            <a:endParaRPr sz="2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/>
              <a:t>11 x 3 = ?</a:t>
            </a:r>
            <a:endParaRPr sz="4800"/>
          </a:p>
        </p:txBody>
      </p:sp>
      <p:sp>
        <p:nvSpPr>
          <p:cNvPr id="76" name="Google Shape;76;p16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3</a:t>
            </a:r>
            <a:endParaRPr sz="2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 dirty="0"/>
              <a:t>Mia kan 41 keer touwtje springen. Haar vriendin 2x zoveel. Hoeveel is dat?</a:t>
            </a:r>
            <a:endParaRPr sz="2200" dirty="0"/>
          </a:p>
        </p:txBody>
      </p:sp>
      <p:sp>
        <p:nvSpPr>
          <p:cNvPr id="83" name="Google Shape;83;p17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4</a:t>
            </a:r>
            <a:endParaRPr sz="2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/>
              <a:t>83 - …   = 24</a:t>
            </a:r>
            <a:endParaRPr sz="4800"/>
          </a:p>
        </p:txBody>
      </p:sp>
      <p:sp>
        <p:nvSpPr>
          <p:cNvPr id="90" name="Google Shape;90;p18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5</a:t>
            </a:r>
            <a:endParaRPr sz="2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9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800"/>
              <a:t>5 x 7 + 12 = ?</a:t>
            </a:r>
            <a:endParaRPr sz="4800"/>
          </a:p>
        </p:txBody>
      </p:sp>
      <p:sp>
        <p:nvSpPr>
          <p:cNvPr id="97" name="Google Shape;97;p19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6</a:t>
            </a:r>
            <a:endParaRPr sz="2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0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700"/>
              <a:t>34 - 12 +15 = ?</a:t>
            </a:r>
            <a:endParaRPr sz="4700"/>
          </a:p>
        </p:txBody>
      </p:sp>
      <p:sp>
        <p:nvSpPr>
          <p:cNvPr id="104" name="Google Shape;104;p20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7</a:t>
            </a:r>
            <a:endParaRPr sz="2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963" y="177200"/>
            <a:ext cx="6280074" cy="4789099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1"/>
          <p:cNvSpPr/>
          <p:nvPr/>
        </p:nvSpPr>
        <p:spPr>
          <a:xfrm>
            <a:off x="1909200" y="538325"/>
            <a:ext cx="5230800" cy="926400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800"/>
              <a:t>Welk getal ligt het dichtst bij 59.</a:t>
            </a:r>
            <a:endParaRPr sz="2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800"/>
              <a:t>Kies uit: 63 - 57 - 65 - 55</a:t>
            </a:r>
            <a:endParaRPr sz="2800"/>
          </a:p>
        </p:txBody>
      </p:sp>
      <p:sp>
        <p:nvSpPr>
          <p:cNvPr id="111" name="Google Shape;111;p21"/>
          <p:cNvSpPr/>
          <p:nvPr/>
        </p:nvSpPr>
        <p:spPr>
          <a:xfrm>
            <a:off x="6289900" y="3981850"/>
            <a:ext cx="762900" cy="7083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/>
              <a:t>8</a:t>
            </a:r>
            <a:endParaRPr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Diavoorstelling (16:9)</PresentationFormat>
  <Paragraphs>57</Paragraphs>
  <Slides>13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5" baseType="lpstr">
      <vt:lpstr>Arial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vdvlugt</dc:creator>
  <cp:lastModifiedBy>hans vdvlugt</cp:lastModifiedBy>
  <cp:revision>2</cp:revision>
  <dcterms:modified xsi:type="dcterms:W3CDTF">2023-12-27T11:23:58Z</dcterms:modified>
</cp:coreProperties>
</file>