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9c78be2c5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89c78be2c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9c78be2c5_0_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9c78be2c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9c78be2c5_0_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89c78be2c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a2c3158f1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a2c3158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0" Type="http://schemas.openxmlformats.org/officeDocument/2006/relationships/image" Target="../media/image8.png"/><Relationship Id="rId9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10" Type="http://schemas.openxmlformats.org/officeDocument/2006/relationships/image" Target="../media/image13.png"/><Relationship Id="rId9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10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0" Type="http://schemas.openxmlformats.org/officeDocument/2006/relationships/image" Target="../media/image26.png"/><Relationship Id="rId9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10" Type="http://schemas.openxmlformats.org/officeDocument/2006/relationships/image" Target="../media/image1.png"/><Relationship Id="rId9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61725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561725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61725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561725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4572000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4572000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4572000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4572000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625" y="457467"/>
            <a:ext cx="1276351" cy="10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2231950" y="218267"/>
            <a:ext cx="191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een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zaklamp.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10 minuten</a:t>
            </a:r>
            <a:endParaRPr sz="20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37" y="1865050"/>
            <a:ext cx="1173426" cy="140203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2231950" y="1853500"/>
            <a:ext cx="19152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Lekker </a:t>
            </a:r>
            <a:r>
              <a:rPr lang="nl" sz="2000"/>
              <a:t>buiten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10 minuten</a:t>
            </a:r>
            <a:endParaRPr sz="2000"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25" y="3435025"/>
            <a:ext cx="1346848" cy="13923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/>
        </p:nvSpPr>
        <p:spPr>
          <a:xfrm>
            <a:off x="2168813" y="3315933"/>
            <a:ext cx="1992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op je gemakje.      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10 minuten </a:t>
            </a:r>
            <a:r>
              <a:rPr lang="nl" sz="1800"/>
              <a:t>               </a:t>
            </a:r>
            <a:endParaRPr sz="1800"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625" y="5215133"/>
            <a:ext cx="1276350" cy="96260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2325175" y="4913867"/>
            <a:ext cx="1929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Hardop </a:t>
            </a:r>
            <a:r>
              <a:rPr lang="nl" sz="2000"/>
              <a:t>voorlezen.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5 minuten</a:t>
            </a:r>
            <a:endParaRPr sz="2000"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9200" y="287300"/>
            <a:ext cx="922224" cy="14271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/>
        </p:nvSpPr>
        <p:spPr>
          <a:xfrm>
            <a:off x="5691825" y="339800"/>
            <a:ext cx="24714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</a:t>
            </a:r>
            <a:r>
              <a:rPr lang="nl" sz="2000"/>
              <a:t>Aan tafel lezen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10 minuten</a:t>
            </a:r>
            <a:endParaRPr sz="2000"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9200" y="1908729"/>
            <a:ext cx="1277500" cy="128346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5946700" y="1863800"/>
            <a:ext cx="23013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Op je bed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10 minuten</a:t>
            </a:r>
            <a:endParaRPr sz="2000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4525" y="3489488"/>
            <a:ext cx="1346849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 txBox="1"/>
          <p:nvPr/>
        </p:nvSpPr>
        <p:spPr>
          <a:xfrm>
            <a:off x="6016050" y="3418700"/>
            <a:ext cx="2232000" cy="14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een maatje.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10 minuten                     </a:t>
            </a:r>
            <a:endParaRPr sz="2000"/>
          </a:p>
        </p:txBody>
      </p:sp>
      <p:pic>
        <p:nvPicPr>
          <p:cNvPr id="76" name="Google Shape;7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96637" y="5010363"/>
            <a:ext cx="1022625" cy="137213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/>
        </p:nvSpPr>
        <p:spPr>
          <a:xfrm>
            <a:off x="5981350" y="4995367"/>
            <a:ext cx="22320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Voor schooltijd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  5 minuten</a:t>
            </a:r>
            <a:endParaRPr sz="2000"/>
          </a:p>
        </p:txBody>
      </p:sp>
      <p:sp>
        <p:nvSpPr>
          <p:cNvPr id="78" name="Google Shape;78;p13"/>
          <p:cNvSpPr/>
          <p:nvPr/>
        </p:nvSpPr>
        <p:spPr>
          <a:xfrm>
            <a:off x="3700600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3700588" y="28980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735400" y="43928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3735400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7513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7751325" y="444070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7751325" y="2886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7751325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561725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561725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561725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561725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4572000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4572000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4572000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572000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2231950" y="218267"/>
            <a:ext cx="191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een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zaklamp.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10 minuten</a:t>
            </a:r>
            <a:endParaRPr sz="2000"/>
          </a:p>
        </p:txBody>
      </p:sp>
      <p:sp>
        <p:nvSpPr>
          <p:cNvPr id="99" name="Google Shape;99;p14"/>
          <p:cNvSpPr txBox="1"/>
          <p:nvPr/>
        </p:nvSpPr>
        <p:spPr>
          <a:xfrm>
            <a:off x="2231950" y="1853500"/>
            <a:ext cx="19152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Lekker lezen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aan tafel.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10 minuten</a:t>
            </a:r>
            <a:endParaRPr sz="2000"/>
          </a:p>
        </p:txBody>
      </p:sp>
      <p:sp>
        <p:nvSpPr>
          <p:cNvPr id="100" name="Google Shape;100;p14"/>
          <p:cNvSpPr txBox="1"/>
          <p:nvPr/>
        </p:nvSpPr>
        <p:spPr>
          <a:xfrm>
            <a:off x="2293675" y="3422971"/>
            <a:ext cx="1992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op je gemakje.      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10 minuten </a:t>
            </a:r>
            <a:r>
              <a:rPr lang="nl" sz="1800"/>
              <a:t>               </a:t>
            </a:r>
            <a:endParaRPr sz="1800"/>
          </a:p>
        </p:txBody>
      </p:sp>
      <p:sp>
        <p:nvSpPr>
          <p:cNvPr id="101" name="Google Shape;101;p14"/>
          <p:cNvSpPr txBox="1"/>
          <p:nvPr/>
        </p:nvSpPr>
        <p:spPr>
          <a:xfrm>
            <a:off x="2325175" y="5016642"/>
            <a:ext cx="1929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Hardop voorlezen.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5 minuten</a:t>
            </a:r>
            <a:endParaRPr sz="2000"/>
          </a:p>
        </p:txBody>
      </p:sp>
      <p:sp>
        <p:nvSpPr>
          <p:cNvPr id="102" name="Google Shape;102;p14"/>
          <p:cNvSpPr txBox="1"/>
          <p:nvPr/>
        </p:nvSpPr>
        <p:spPr>
          <a:xfrm>
            <a:off x="5691825" y="327775"/>
            <a:ext cx="24714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Lezen in een luie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stoel.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10 minuten</a:t>
            </a:r>
            <a:endParaRPr sz="2000"/>
          </a:p>
        </p:txBody>
      </p:sp>
      <p:sp>
        <p:nvSpPr>
          <p:cNvPr id="103" name="Google Shape;103;p14"/>
          <p:cNvSpPr txBox="1"/>
          <p:nvPr/>
        </p:nvSpPr>
        <p:spPr>
          <a:xfrm>
            <a:off x="5946700" y="1863800"/>
            <a:ext cx="23013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Op je bed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nl" sz="2000"/>
            </a:br>
            <a:r>
              <a:rPr lang="nl" sz="2000"/>
              <a:t>       10 minuten</a:t>
            </a:r>
            <a:endParaRPr sz="2000"/>
          </a:p>
        </p:txBody>
      </p:sp>
      <p:sp>
        <p:nvSpPr>
          <p:cNvPr id="104" name="Google Shape;104;p14"/>
          <p:cNvSpPr txBox="1"/>
          <p:nvPr/>
        </p:nvSpPr>
        <p:spPr>
          <a:xfrm>
            <a:off x="6016050" y="3418700"/>
            <a:ext cx="2232000" cy="14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een maatje.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10 minuten                     </a:t>
            </a:r>
            <a:endParaRPr sz="2000"/>
          </a:p>
        </p:txBody>
      </p:sp>
      <p:sp>
        <p:nvSpPr>
          <p:cNvPr id="105" name="Google Shape;105;p14"/>
          <p:cNvSpPr txBox="1"/>
          <p:nvPr/>
        </p:nvSpPr>
        <p:spPr>
          <a:xfrm>
            <a:off x="5981350" y="4995367"/>
            <a:ext cx="22320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Voor het eten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 10 minuten</a:t>
            </a:r>
            <a:endParaRPr sz="2000"/>
          </a:p>
        </p:txBody>
      </p:sp>
      <p:sp>
        <p:nvSpPr>
          <p:cNvPr id="106" name="Google Shape;106;p14"/>
          <p:cNvSpPr/>
          <p:nvPr/>
        </p:nvSpPr>
        <p:spPr>
          <a:xfrm>
            <a:off x="3700600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3700588" y="28980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3735400" y="43928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3735400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77513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7751325" y="444070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7751325" y="2886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751325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49" y="366875"/>
            <a:ext cx="776825" cy="12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397" y="1835000"/>
            <a:ext cx="848725" cy="14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537" y="3383162"/>
            <a:ext cx="956449" cy="149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0925" y="371900"/>
            <a:ext cx="776825" cy="13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525" y="4965401"/>
            <a:ext cx="848725" cy="1429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2350" y="1840100"/>
            <a:ext cx="848725" cy="13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6025" y="3444100"/>
            <a:ext cx="848725" cy="13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4799" y="5035875"/>
            <a:ext cx="776825" cy="133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561725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561725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561725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561725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4572000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4572000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4572000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4572000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2231950" y="276992"/>
            <a:ext cx="191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Op de gang lezen.</a:t>
            </a:r>
            <a:r>
              <a:rPr lang="nl" sz="2000"/>
              <a:t>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135" name="Google Shape;135;p15"/>
          <p:cNvSpPr txBox="1"/>
          <p:nvPr/>
        </p:nvSpPr>
        <p:spPr>
          <a:xfrm>
            <a:off x="2231950" y="1853500"/>
            <a:ext cx="19152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Lekker lezen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aan je tafel.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136" name="Google Shape;136;p15"/>
          <p:cNvSpPr txBox="1"/>
          <p:nvPr/>
        </p:nvSpPr>
        <p:spPr>
          <a:xfrm>
            <a:off x="2193238" y="3422983"/>
            <a:ext cx="1992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op je tafel.      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15 minuten </a:t>
            </a:r>
            <a:r>
              <a:rPr lang="nl" sz="1800"/>
              <a:t>               </a:t>
            </a:r>
            <a:endParaRPr sz="1800"/>
          </a:p>
        </p:txBody>
      </p:sp>
      <p:sp>
        <p:nvSpPr>
          <p:cNvPr id="137" name="Google Shape;137;p15"/>
          <p:cNvSpPr txBox="1"/>
          <p:nvPr/>
        </p:nvSpPr>
        <p:spPr>
          <a:xfrm>
            <a:off x="2325175" y="4913873"/>
            <a:ext cx="19296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V</a:t>
            </a:r>
            <a:r>
              <a:rPr lang="nl" sz="2000"/>
              <a:t>oorlezen in de klas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5 minuten</a:t>
            </a:r>
            <a:endParaRPr sz="2000"/>
          </a:p>
        </p:txBody>
      </p:sp>
      <p:sp>
        <p:nvSpPr>
          <p:cNvPr id="138" name="Google Shape;138;p15"/>
          <p:cNvSpPr txBox="1"/>
          <p:nvPr/>
        </p:nvSpPr>
        <p:spPr>
          <a:xfrm>
            <a:off x="5691825" y="339800"/>
            <a:ext cx="24714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Lezen op de trap.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15 minuten</a:t>
            </a:r>
            <a:endParaRPr sz="2000"/>
          </a:p>
        </p:txBody>
      </p:sp>
      <p:sp>
        <p:nvSpPr>
          <p:cNvPr id="139" name="Google Shape;139;p15"/>
          <p:cNvSpPr txBox="1"/>
          <p:nvPr/>
        </p:nvSpPr>
        <p:spPr>
          <a:xfrm>
            <a:off x="5946700" y="1863800"/>
            <a:ext cx="23013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Onder je tafel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15 minuten</a:t>
            </a:r>
            <a:endParaRPr sz="2000"/>
          </a:p>
        </p:txBody>
      </p:sp>
      <p:sp>
        <p:nvSpPr>
          <p:cNvPr id="140" name="Google Shape;140;p15"/>
          <p:cNvSpPr txBox="1"/>
          <p:nvPr/>
        </p:nvSpPr>
        <p:spPr>
          <a:xfrm>
            <a:off x="6016050" y="3418700"/>
            <a:ext cx="2232000" cy="14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je beste maatje.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15 minuten                     </a:t>
            </a:r>
            <a:endParaRPr sz="2000"/>
          </a:p>
        </p:txBody>
      </p:sp>
      <p:sp>
        <p:nvSpPr>
          <p:cNvPr id="141" name="Google Shape;141;p15"/>
          <p:cNvSpPr txBox="1"/>
          <p:nvPr/>
        </p:nvSpPr>
        <p:spPr>
          <a:xfrm>
            <a:off x="6016050" y="4913867"/>
            <a:ext cx="22320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als klaaropdracht.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 10 minuten</a:t>
            </a:r>
            <a:endParaRPr sz="2000"/>
          </a:p>
        </p:txBody>
      </p:sp>
      <p:sp>
        <p:nvSpPr>
          <p:cNvPr id="142" name="Google Shape;142;p15"/>
          <p:cNvSpPr/>
          <p:nvPr/>
        </p:nvSpPr>
        <p:spPr>
          <a:xfrm>
            <a:off x="3749525" y="1328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3735238" y="2924763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3749525" y="4446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37495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77513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7751325" y="444070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7751325" y="2886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7751325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75" y="559587"/>
            <a:ext cx="1389698" cy="90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75" y="2163587"/>
            <a:ext cx="1467076" cy="7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860" y="790549"/>
            <a:ext cx="1354199" cy="67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1859" y="2313608"/>
            <a:ext cx="1354201" cy="70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2234" y="4145058"/>
            <a:ext cx="1501230" cy="67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1576" y="3987950"/>
            <a:ext cx="1389698" cy="78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574" y="5326734"/>
            <a:ext cx="1389701" cy="81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2225" y="5509324"/>
            <a:ext cx="1354212" cy="6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/>
          <p:nvPr/>
        </p:nvSpPr>
        <p:spPr>
          <a:xfrm>
            <a:off x="561725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"/>
          <p:cNvSpPr/>
          <p:nvPr/>
        </p:nvSpPr>
        <p:spPr>
          <a:xfrm>
            <a:off x="561725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"/>
          <p:cNvSpPr/>
          <p:nvPr/>
        </p:nvSpPr>
        <p:spPr>
          <a:xfrm>
            <a:off x="561725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561725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4572000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4572000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4572000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6"/>
          <p:cNvSpPr/>
          <p:nvPr/>
        </p:nvSpPr>
        <p:spPr>
          <a:xfrm>
            <a:off x="4572000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2231950" y="276992"/>
            <a:ext cx="191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Op de gang lezen.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171" name="Google Shape;171;p16"/>
          <p:cNvSpPr txBox="1"/>
          <p:nvPr/>
        </p:nvSpPr>
        <p:spPr>
          <a:xfrm>
            <a:off x="2231950" y="1853500"/>
            <a:ext cx="19152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Lekker lezen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aan je tafel.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172" name="Google Shape;172;p16"/>
          <p:cNvSpPr txBox="1"/>
          <p:nvPr/>
        </p:nvSpPr>
        <p:spPr>
          <a:xfrm>
            <a:off x="2168813" y="3315933"/>
            <a:ext cx="1992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op je tafel.      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15 minuten </a:t>
            </a:r>
            <a:r>
              <a:rPr lang="nl" sz="1800"/>
              <a:t>               </a:t>
            </a:r>
            <a:endParaRPr sz="1800"/>
          </a:p>
        </p:txBody>
      </p:sp>
      <p:sp>
        <p:nvSpPr>
          <p:cNvPr id="173" name="Google Shape;173;p16"/>
          <p:cNvSpPr txBox="1"/>
          <p:nvPr/>
        </p:nvSpPr>
        <p:spPr>
          <a:xfrm>
            <a:off x="2325175" y="4913873"/>
            <a:ext cx="19296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Voorlezen in de klas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5 minuten</a:t>
            </a:r>
            <a:endParaRPr sz="2000"/>
          </a:p>
        </p:txBody>
      </p:sp>
      <p:sp>
        <p:nvSpPr>
          <p:cNvPr id="174" name="Google Shape;174;p16"/>
          <p:cNvSpPr txBox="1"/>
          <p:nvPr/>
        </p:nvSpPr>
        <p:spPr>
          <a:xfrm>
            <a:off x="5691825" y="339800"/>
            <a:ext cx="24714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Lezen op de trap.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15 minuten</a:t>
            </a:r>
            <a:endParaRPr sz="2000"/>
          </a:p>
        </p:txBody>
      </p:sp>
      <p:sp>
        <p:nvSpPr>
          <p:cNvPr id="175" name="Google Shape;175;p16"/>
          <p:cNvSpPr txBox="1"/>
          <p:nvPr/>
        </p:nvSpPr>
        <p:spPr>
          <a:xfrm>
            <a:off x="5946700" y="1863800"/>
            <a:ext cx="23013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Onder je tafel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15 minuten</a:t>
            </a:r>
            <a:endParaRPr sz="2000"/>
          </a:p>
        </p:txBody>
      </p:sp>
      <p:sp>
        <p:nvSpPr>
          <p:cNvPr id="176" name="Google Shape;176;p16"/>
          <p:cNvSpPr txBox="1"/>
          <p:nvPr/>
        </p:nvSpPr>
        <p:spPr>
          <a:xfrm>
            <a:off x="6016050" y="3418700"/>
            <a:ext cx="2232000" cy="14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met je beste maatje.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15 minuten                     </a:t>
            </a:r>
            <a:endParaRPr sz="2000"/>
          </a:p>
        </p:txBody>
      </p:sp>
      <p:sp>
        <p:nvSpPr>
          <p:cNvPr id="177" name="Google Shape;177;p16"/>
          <p:cNvSpPr txBox="1"/>
          <p:nvPr/>
        </p:nvSpPr>
        <p:spPr>
          <a:xfrm>
            <a:off x="6016050" y="4913867"/>
            <a:ext cx="22320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als klaaropdracht.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 10 minuten</a:t>
            </a:r>
            <a:endParaRPr sz="2000"/>
          </a:p>
        </p:txBody>
      </p:sp>
      <p:sp>
        <p:nvSpPr>
          <p:cNvPr id="178" name="Google Shape;178;p16"/>
          <p:cNvSpPr/>
          <p:nvPr/>
        </p:nvSpPr>
        <p:spPr>
          <a:xfrm>
            <a:off x="3700600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"/>
          <p:cNvSpPr/>
          <p:nvPr/>
        </p:nvSpPr>
        <p:spPr>
          <a:xfrm>
            <a:off x="3700588" y="28980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"/>
          <p:cNvSpPr/>
          <p:nvPr/>
        </p:nvSpPr>
        <p:spPr>
          <a:xfrm>
            <a:off x="3735400" y="43928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"/>
          <p:cNvSpPr/>
          <p:nvPr/>
        </p:nvSpPr>
        <p:spPr>
          <a:xfrm>
            <a:off x="37495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"/>
          <p:cNvSpPr/>
          <p:nvPr/>
        </p:nvSpPr>
        <p:spPr>
          <a:xfrm>
            <a:off x="77513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7751325" y="444070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7751325" y="2886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"/>
          <p:cNvSpPr/>
          <p:nvPr/>
        </p:nvSpPr>
        <p:spPr>
          <a:xfrm>
            <a:off x="7751325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00" y="377375"/>
            <a:ext cx="891875" cy="12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300" y="1815863"/>
            <a:ext cx="1276872" cy="15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575" y="402775"/>
            <a:ext cx="1146788" cy="12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7088" y="1878034"/>
            <a:ext cx="986250" cy="13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375" y="5118911"/>
            <a:ext cx="1788005" cy="11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2000" y="3458375"/>
            <a:ext cx="1094649" cy="134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83564" y="3588554"/>
            <a:ext cx="1276875" cy="10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8887" y="5065512"/>
            <a:ext cx="986250" cy="12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/>
          <p:nvPr/>
        </p:nvSpPr>
        <p:spPr>
          <a:xfrm>
            <a:off x="561725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561725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561725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561725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4572000" y="2182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4572000" y="17834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4572000" y="33486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4572000" y="4913867"/>
            <a:ext cx="3792000" cy="15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"/>
          <p:cNvSpPr txBox="1"/>
          <p:nvPr/>
        </p:nvSpPr>
        <p:spPr>
          <a:xfrm>
            <a:off x="2231950" y="276992"/>
            <a:ext cx="19152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In het weekend</a:t>
            </a:r>
            <a:r>
              <a:rPr lang="nl" sz="2000"/>
              <a:t> lezen.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207" name="Google Shape;207;p17"/>
          <p:cNvSpPr txBox="1"/>
          <p:nvPr/>
        </p:nvSpPr>
        <p:spPr>
          <a:xfrm>
            <a:off x="2231950" y="1853500"/>
            <a:ext cx="19152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in een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luie stoel.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15 minuten</a:t>
            </a:r>
            <a:endParaRPr sz="2000"/>
          </a:p>
        </p:txBody>
      </p:sp>
      <p:sp>
        <p:nvSpPr>
          <p:cNvPr id="208" name="Google Shape;208;p17"/>
          <p:cNvSpPr txBox="1"/>
          <p:nvPr/>
        </p:nvSpPr>
        <p:spPr>
          <a:xfrm>
            <a:off x="2168813" y="3315933"/>
            <a:ext cx="1992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Aan een tafel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lezen.</a:t>
            </a:r>
            <a:r>
              <a:rPr lang="nl" sz="2000"/>
              <a:t>   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15 minuten </a:t>
            </a:r>
            <a:r>
              <a:rPr lang="nl" sz="1800"/>
              <a:t>               </a:t>
            </a:r>
            <a:endParaRPr sz="1800"/>
          </a:p>
        </p:txBody>
      </p:sp>
      <p:sp>
        <p:nvSpPr>
          <p:cNvPr id="209" name="Google Shape;209;p17"/>
          <p:cNvSpPr txBox="1"/>
          <p:nvPr/>
        </p:nvSpPr>
        <p:spPr>
          <a:xfrm>
            <a:off x="2325175" y="4913873"/>
            <a:ext cx="19296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Voorlezen aan je familie.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5 minuten</a:t>
            </a:r>
            <a:endParaRPr sz="2000"/>
          </a:p>
        </p:txBody>
      </p:sp>
      <p:sp>
        <p:nvSpPr>
          <p:cNvPr id="210" name="Google Shape;210;p17"/>
          <p:cNvSpPr txBox="1"/>
          <p:nvPr/>
        </p:nvSpPr>
        <p:spPr>
          <a:xfrm>
            <a:off x="5862050" y="339800"/>
            <a:ext cx="23013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Lezen in je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pyjama.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 15 minuten</a:t>
            </a:r>
            <a:endParaRPr sz="2000"/>
          </a:p>
        </p:txBody>
      </p:sp>
      <p:sp>
        <p:nvSpPr>
          <p:cNvPr id="211" name="Google Shape;211;p17"/>
          <p:cNvSpPr txBox="1"/>
          <p:nvPr/>
        </p:nvSpPr>
        <p:spPr>
          <a:xfrm>
            <a:off x="5946700" y="1863800"/>
            <a:ext cx="23013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Onder de tafel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15 minuten</a:t>
            </a:r>
            <a:endParaRPr sz="2000"/>
          </a:p>
        </p:txBody>
      </p:sp>
      <p:sp>
        <p:nvSpPr>
          <p:cNvPr id="212" name="Google Shape;212;p17"/>
          <p:cNvSpPr txBox="1"/>
          <p:nvPr/>
        </p:nvSpPr>
        <p:spPr>
          <a:xfrm>
            <a:off x="6016050" y="3418700"/>
            <a:ext cx="2232000" cy="14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Stripboek lezen.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15 minuten                     </a:t>
            </a:r>
            <a:endParaRPr sz="2000"/>
          </a:p>
        </p:txBody>
      </p:sp>
      <p:sp>
        <p:nvSpPr>
          <p:cNvPr id="213" name="Google Shape;213;p17"/>
          <p:cNvSpPr txBox="1"/>
          <p:nvPr/>
        </p:nvSpPr>
        <p:spPr>
          <a:xfrm>
            <a:off x="6016050" y="4913867"/>
            <a:ext cx="22320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Lezen voor je gaat slapen.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/>
              <a:t>         10 minuten</a:t>
            </a:r>
            <a:endParaRPr sz="2000"/>
          </a:p>
        </p:txBody>
      </p:sp>
      <p:sp>
        <p:nvSpPr>
          <p:cNvPr id="214" name="Google Shape;214;p17"/>
          <p:cNvSpPr/>
          <p:nvPr/>
        </p:nvSpPr>
        <p:spPr>
          <a:xfrm>
            <a:off x="3700600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7"/>
          <p:cNvSpPr/>
          <p:nvPr/>
        </p:nvSpPr>
        <p:spPr>
          <a:xfrm>
            <a:off x="3700588" y="28980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"/>
          <p:cNvSpPr/>
          <p:nvPr/>
        </p:nvSpPr>
        <p:spPr>
          <a:xfrm>
            <a:off x="3735400" y="43928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7"/>
          <p:cNvSpPr/>
          <p:nvPr/>
        </p:nvSpPr>
        <p:spPr>
          <a:xfrm>
            <a:off x="37495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7"/>
          <p:cNvSpPr/>
          <p:nvPr/>
        </p:nvSpPr>
        <p:spPr>
          <a:xfrm>
            <a:off x="7751325" y="599442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"/>
          <p:cNvSpPr/>
          <p:nvPr/>
        </p:nvSpPr>
        <p:spPr>
          <a:xfrm>
            <a:off x="7751325" y="444070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7"/>
          <p:cNvSpPr/>
          <p:nvPr/>
        </p:nvSpPr>
        <p:spPr>
          <a:xfrm>
            <a:off x="7751325" y="2886975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"/>
          <p:cNvSpPr/>
          <p:nvPr/>
        </p:nvSpPr>
        <p:spPr>
          <a:xfrm>
            <a:off x="7751325" y="1333250"/>
            <a:ext cx="411900" cy="380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74" y="286069"/>
            <a:ext cx="807525" cy="142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50" y="2086700"/>
            <a:ext cx="1284708" cy="9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151" y="3657938"/>
            <a:ext cx="1284698" cy="94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175" y="5211074"/>
            <a:ext cx="1058514" cy="108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8404" y="605125"/>
            <a:ext cx="1193651" cy="87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8900" y="2198900"/>
            <a:ext cx="1284698" cy="87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8898" y="3606650"/>
            <a:ext cx="1284700" cy="1049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3250" y="5114800"/>
            <a:ext cx="1284702" cy="1054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