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
  </p:notesMasterIdLst>
  <p:sldIdLst>
    <p:sldId id="256" r:id="rId2"/>
    <p:sldId id="257" r:id="rId3"/>
    <p:sldId id="258" r:id="rId4"/>
  </p:sldIdLst>
  <p:sldSz cx="9144000" cy="5143500" type="screen16x9"/>
  <p:notesSz cx="6889750" cy="100187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0BB03C1-F4AD-4141-8DF1-B6FFA666EE3D}">
  <a:tblStyle styleId="{C0BB03C1-F4AD-4141-8DF1-B6FFA666EE3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5" d="100"/>
          <a:sy n="145" d="100"/>
        </p:scale>
        <p:origin x="624"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8975" y="4758889"/>
            <a:ext cx="5511800" cy="4508421"/>
          </a:xfrm>
          <a:prstGeom prst="rect">
            <a:avLst/>
          </a:prstGeom>
          <a:noFill/>
          <a:ln>
            <a:noFill/>
          </a:ln>
        </p:spPr>
        <p:txBody>
          <a:bodyPr spcFirstLastPara="1" wrap="square" lIns="96600" tIns="96600" rIns="96600" bIns="96600"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52895753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1438512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29e10b81bbf_0_9: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29e10b81bbf_0_9: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3460389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29e10b81bbf_0_16:notes"/>
          <p:cNvSpPr>
            <a:spLocks noGrp="1" noRot="1" noChangeAspect="1"/>
          </p:cNvSpPr>
          <p:nvPr>
            <p:ph type="sldImg" idx="2"/>
          </p:nvPr>
        </p:nvSpPr>
        <p:spPr>
          <a:xfrm>
            <a:off x="104775" y="750888"/>
            <a:ext cx="6680200" cy="37576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29e10b81bbf_0_16:notes"/>
          <p:cNvSpPr txBox="1">
            <a:spLocks noGrp="1"/>
          </p:cNvSpPr>
          <p:nvPr>
            <p:ph type="body" idx="1"/>
          </p:nvPr>
        </p:nvSpPr>
        <p:spPr>
          <a:xfrm>
            <a:off x="688975" y="4758889"/>
            <a:ext cx="5511800" cy="4508421"/>
          </a:xfrm>
          <a:prstGeom prst="rect">
            <a:avLst/>
          </a:prstGeom>
        </p:spPr>
        <p:txBody>
          <a:bodyPr spcFirstLastPara="1" wrap="square" lIns="96600" tIns="96600" rIns="96600" bIns="96600" anchor="t" anchorCtr="0">
            <a:noAutofit/>
          </a:bodyPr>
          <a:lstStyle/>
          <a:p>
            <a:pPr marL="0" indent="0">
              <a:buNone/>
            </a:pPr>
            <a:endParaRPr/>
          </a:p>
        </p:txBody>
      </p:sp>
    </p:spTree>
    <p:extLst>
      <p:ext uri="{BB962C8B-B14F-4D97-AF65-F5344CB8AC3E}">
        <p14:creationId xmlns:p14="http://schemas.microsoft.com/office/powerpoint/2010/main" val="3699110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nl"/>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846925" y="464100"/>
            <a:ext cx="1593300" cy="641700"/>
          </a:xfrm>
          <a:prstGeom prst="rect">
            <a:avLst/>
          </a:prstGeom>
          <a:solidFill>
            <a:srgbClr val="FFFF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3200"/>
              <a:t>10 - 25</a:t>
            </a:r>
            <a:endParaRPr sz="3200"/>
          </a:p>
        </p:txBody>
      </p:sp>
      <p:sp>
        <p:nvSpPr>
          <p:cNvPr id="55" name="Google Shape;55;p13"/>
          <p:cNvSpPr/>
          <p:nvPr/>
        </p:nvSpPr>
        <p:spPr>
          <a:xfrm>
            <a:off x="846925" y="1105800"/>
            <a:ext cx="1593300" cy="641700"/>
          </a:xfrm>
          <a:prstGeom prst="rect">
            <a:avLst/>
          </a:prstGeom>
          <a:solidFill>
            <a:srgbClr val="00FFFF"/>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3200"/>
              <a:t>26 - 43</a:t>
            </a:r>
            <a:endParaRPr sz="3200"/>
          </a:p>
        </p:txBody>
      </p:sp>
      <p:sp>
        <p:nvSpPr>
          <p:cNvPr id="56" name="Google Shape;56;p13"/>
          <p:cNvSpPr/>
          <p:nvPr/>
        </p:nvSpPr>
        <p:spPr>
          <a:xfrm>
            <a:off x="846925" y="1747500"/>
            <a:ext cx="1593300" cy="641700"/>
          </a:xfrm>
          <a:prstGeom prst="rect">
            <a:avLst/>
          </a:prstGeom>
          <a:solidFill>
            <a:srgbClr val="00FF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3200"/>
              <a:t>44 - 70</a:t>
            </a:r>
            <a:endParaRPr sz="3200"/>
          </a:p>
        </p:txBody>
      </p:sp>
      <p:sp>
        <p:nvSpPr>
          <p:cNvPr id="57" name="Google Shape;57;p13"/>
          <p:cNvSpPr/>
          <p:nvPr/>
        </p:nvSpPr>
        <p:spPr>
          <a:xfrm>
            <a:off x="846925" y="2389200"/>
            <a:ext cx="1593300" cy="641700"/>
          </a:xfrm>
          <a:prstGeom prst="rect">
            <a:avLst/>
          </a:prstGeom>
          <a:solidFill>
            <a:srgbClr val="F1C23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3000"/>
              <a:t>71 - 100</a:t>
            </a:r>
            <a:endParaRPr sz="3000"/>
          </a:p>
        </p:txBody>
      </p:sp>
      <p:pic>
        <p:nvPicPr>
          <p:cNvPr id="58" name="Google Shape;58;p13"/>
          <p:cNvPicPr preferRelativeResize="0"/>
          <p:nvPr/>
        </p:nvPicPr>
        <p:blipFill>
          <a:blip r:embed="rId3">
            <a:alphaModFix/>
          </a:blip>
          <a:stretch>
            <a:fillRect/>
          </a:stretch>
        </p:blipFill>
        <p:spPr>
          <a:xfrm>
            <a:off x="3932425" y="151325"/>
            <a:ext cx="3642624" cy="3642624"/>
          </a:xfrm>
          <a:prstGeom prst="rect">
            <a:avLst/>
          </a:prstGeom>
          <a:noFill/>
          <a:ln>
            <a:noFill/>
          </a:ln>
        </p:spPr>
      </p:pic>
      <p:sp>
        <p:nvSpPr>
          <p:cNvPr id="59" name="Google Shape;59;p13"/>
          <p:cNvSpPr/>
          <p:nvPr/>
        </p:nvSpPr>
        <p:spPr>
          <a:xfrm>
            <a:off x="708820" y="3491300"/>
            <a:ext cx="7726373" cy="1218845"/>
          </a:xfrm>
          <a:prstGeom prst="rect">
            <a:avLst/>
          </a:prstGeom>
        </p:spPr>
        <p:txBody>
          <a:bodyPr>
            <a:prstTxWarp prst="textPlain">
              <a:avLst/>
            </a:prstTxWarp>
          </a:bodyPr>
          <a:lstStyle/>
          <a:p>
            <a:pPr lvl="0" algn="ctr"/>
            <a:r>
              <a:rPr b="0" i="0">
                <a:ln w="9525" cap="flat" cmpd="sng">
                  <a:solidFill>
                    <a:srgbClr val="0000FF"/>
                  </a:solidFill>
                  <a:prstDash val="solid"/>
                  <a:round/>
                  <a:headEnd type="none" w="sm" len="sm"/>
                  <a:tailEnd type="none" w="sm" len="sm"/>
                </a:ln>
                <a:solidFill>
                  <a:srgbClr val="FFFF00"/>
                </a:solidFill>
                <a:latin typeface="Arial"/>
              </a:rPr>
              <a:t>reken-sjoelen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graphicFrame>
        <p:nvGraphicFramePr>
          <p:cNvPr id="64" name="Google Shape;64;p14"/>
          <p:cNvGraphicFramePr/>
          <p:nvPr>
            <p:extLst>
              <p:ext uri="{D42A27DB-BD31-4B8C-83A1-F6EECF244321}">
                <p14:modId xmlns:p14="http://schemas.microsoft.com/office/powerpoint/2010/main" val="2071326883"/>
              </p:ext>
            </p:extLst>
          </p:nvPr>
        </p:nvGraphicFramePr>
        <p:xfrm>
          <a:off x="1080825" y="493675"/>
          <a:ext cx="7239000" cy="3611610"/>
        </p:xfrm>
        <a:graphic>
          <a:graphicData uri="http://schemas.openxmlformats.org/drawingml/2006/table">
            <a:tbl>
              <a:tblPr>
                <a:noFill/>
                <a:tableStyleId>{C0BB03C1-F4AD-4141-8DF1-B6FFA666EE3D}</a:tableStyleId>
              </a:tblPr>
              <a:tblGrid>
                <a:gridCol w="1809750"/>
                <a:gridCol w="1809750"/>
                <a:gridCol w="1809750"/>
                <a:gridCol w="1809750"/>
              </a:tblGrid>
              <a:tr h="381000">
                <a:tc>
                  <a:txBody>
                    <a:bodyPr/>
                    <a:lstStyle/>
                    <a:p>
                      <a:pPr marL="0" lvl="0" indent="0" algn="l" rtl="0">
                        <a:spcBef>
                          <a:spcPts val="0"/>
                        </a:spcBef>
                        <a:spcAft>
                          <a:spcPts val="0"/>
                        </a:spcAft>
                        <a:buNone/>
                      </a:pPr>
                      <a:r>
                        <a:rPr lang="nl" sz="1700" dirty="0"/>
                        <a:t>      </a:t>
                      </a:r>
                      <a:r>
                        <a:rPr lang="nl" sz="1700" dirty="0" smtClean="0"/>
                        <a:t>  10 </a:t>
                      </a:r>
                      <a:r>
                        <a:rPr lang="nl" sz="1700" dirty="0"/>
                        <a:t>- 25</a:t>
                      </a:r>
                      <a:endParaRPr sz="1700" dirty="0"/>
                    </a:p>
                  </a:txBody>
                  <a:tcPr marL="91425" marR="91425" marT="91425" marB="91425"/>
                </a:tc>
                <a:tc>
                  <a:txBody>
                    <a:bodyPr/>
                    <a:lstStyle/>
                    <a:p>
                      <a:pPr marL="0" lvl="0" indent="0" algn="l" rtl="0">
                        <a:spcBef>
                          <a:spcPts val="0"/>
                        </a:spcBef>
                        <a:spcAft>
                          <a:spcPts val="0"/>
                        </a:spcAft>
                        <a:buNone/>
                      </a:pPr>
                      <a:r>
                        <a:rPr lang="nl" sz="1700" dirty="0"/>
                        <a:t>    </a:t>
                      </a:r>
                      <a:r>
                        <a:rPr lang="nl" sz="1700" dirty="0" smtClean="0"/>
                        <a:t>    </a:t>
                      </a:r>
                      <a:r>
                        <a:rPr lang="nl" sz="1700" dirty="0"/>
                        <a:t>26 - 40</a:t>
                      </a:r>
                      <a:endParaRPr sz="1700" dirty="0"/>
                    </a:p>
                  </a:txBody>
                  <a:tcPr marL="91425" marR="91425" marT="91425" marB="91425"/>
                </a:tc>
                <a:tc>
                  <a:txBody>
                    <a:bodyPr/>
                    <a:lstStyle/>
                    <a:p>
                      <a:pPr marL="0" lvl="0" indent="0" algn="l" rtl="0">
                        <a:spcBef>
                          <a:spcPts val="0"/>
                        </a:spcBef>
                        <a:spcAft>
                          <a:spcPts val="0"/>
                        </a:spcAft>
                        <a:buNone/>
                      </a:pPr>
                      <a:r>
                        <a:rPr lang="nl" sz="1700" dirty="0"/>
                        <a:t>   </a:t>
                      </a:r>
                      <a:r>
                        <a:rPr lang="nl" sz="1700" dirty="0" smtClean="0"/>
                        <a:t>     </a:t>
                      </a:r>
                      <a:r>
                        <a:rPr lang="nl" sz="1700" dirty="0"/>
                        <a:t>41 - 70</a:t>
                      </a:r>
                      <a:endParaRPr sz="1700" dirty="0"/>
                    </a:p>
                  </a:txBody>
                  <a:tcPr marL="91425" marR="91425" marT="91425" marB="91425"/>
                </a:tc>
                <a:tc>
                  <a:txBody>
                    <a:bodyPr/>
                    <a:lstStyle/>
                    <a:p>
                      <a:pPr marL="0" lvl="0" indent="0" algn="l" rtl="0">
                        <a:spcBef>
                          <a:spcPts val="0"/>
                        </a:spcBef>
                        <a:spcAft>
                          <a:spcPts val="0"/>
                        </a:spcAft>
                        <a:buNone/>
                      </a:pPr>
                      <a:r>
                        <a:rPr lang="nl" sz="1700" dirty="0"/>
                        <a:t>    </a:t>
                      </a:r>
                      <a:r>
                        <a:rPr lang="nl" sz="1700" dirty="0" smtClean="0"/>
                        <a:t>  </a:t>
                      </a:r>
                      <a:r>
                        <a:rPr lang="nl" sz="1700" dirty="0"/>
                        <a:t>71 - 100</a:t>
                      </a:r>
                      <a:endParaRPr sz="1700" dirty="0"/>
                    </a:p>
                  </a:txBody>
                  <a:tcPr marL="91425" marR="91425" marT="91425" marB="91425"/>
                </a:tc>
              </a:tr>
              <a:tr h="381000">
                <a:tc>
                  <a:txBody>
                    <a:bodyPr/>
                    <a:lstStyle/>
                    <a:p>
                      <a:pPr marL="0" lvl="0" indent="0" algn="l" rtl="0">
                        <a:spcBef>
                          <a:spcPts val="0"/>
                        </a:spcBef>
                        <a:spcAft>
                          <a:spcPts val="0"/>
                        </a:spcAft>
                        <a:buNone/>
                      </a:pPr>
                      <a:endParaRPr/>
                    </a:p>
                  </a:txBody>
                  <a:tcPr marL="91425" marR="91425" marT="91425" marB="91425">
                    <a:solidFill>
                      <a:srgbClr val="FFFF00"/>
                    </a:solidFill>
                  </a:tcPr>
                </a:tc>
                <a:tc>
                  <a:txBody>
                    <a:bodyPr/>
                    <a:lstStyle/>
                    <a:p>
                      <a:pPr marL="0" lvl="0" indent="0" algn="l" rtl="0">
                        <a:spcBef>
                          <a:spcPts val="0"/>
                        </a:spcBef>
                        <a:spcAft>
                          <a:spcPts val="0"/>
                        </a:spcAft>
                        <a:buNone/>
                      </a:pPr>
                      <a:endParaRPr/>
                    </a:p>
                  </a:txBody>
                  <a:tcPr marL="91425" marR="91425" marT="91425" marB="91425">
                    <a:solidFill>
                      <a:srgbClr val="00FFFF"/>
                    </a:solidFill>
                  </a:tcPr>
                </a:tc>
                <a:tc>
                  <a:txBody>
                    <a:bodyPr/>
                    <a:lstStyle/>
                    <a:p>
                      <a:pPr marL="0" lvl="0" indent="0" algn="l" rtl="0">
                        <a:spcBef>
                          <a:spcPts val="0"/>
                        </a:spcBef>
                        <a:spcAft>
                          <a:spcPts val="0"/>
                        </a:spcAft>
                        <a:buNone/>
                      </a:pPr>
                      <a:endParaRPr/>
                    </a:p>
                  </a:txBody>
                  <a:tcPr marL="91425" marR="91425" marT="91425" marB="91425">
                    <a:solidFill>
                      <a:srgbClr val="00FF00"/>
                    </a:solidFill>
                  </a:tcPr>
                </a:tc>
                <a:tc>
                  <a:txBody>
                    <a:bodyPr/>
                    <a:lstStyle/>
                    <a:p>
                      <a:pPr marL="0" lvl="0" indent="0" algn="l" rtl="0">
                        <a:spcBef>
                          <a:spcPts val="0"/>
                        </a:spcBef>
                        <a:spcAft>
                          <a:spcPts val="0"/>
                        </a:spcAft>
                        <a:buNone/>
                      </a:pPr>
                      <a:endParaRPr/>
                    </a:p>
                  </a:txBody>
                  <a:tcPr marL="91425" marR="91425" marT="91425" marB="91425">
                    <a:solidFill>
                      <a:srgbClr val="F1C232"/>
                    </a:solidFill>
                  </a:tcPr>
                </a:tc>
              </a:tr>
              <a:tr h="381000">
                <a:tc>
                  <a:txBody>
                    <a:bodyPr/>
                    <a:lstStyle/>
                    <a:p>
                      <a:pPr marL="0" lvl="0" indent="0" algn="l" rtl="0">
                        <a:spcBef>
                          <a:spcPts val="0"/>
                        </a:spcBef>
                        <a:spcAft>
                          <a:spcPts val="0"/>
                        </a:spcAft>
                        <a:buNone/>
                      </a:pPr>
                      <a:endParaRPr/>
                    </a:p>
                  </a:txBody>
                  <a:tcPr marL="91425" marR="91425" marT="91425" marB="91425">
                    <a:solidFill>
                      <a:srgbClr val="FFFF00"/>
                    </a:solidFill>
                  </a:tcPr>
                </a:tc>
                <a:tc>
                  <a:txBody>
                    <a:bodyPr/>
                    <a:lstStyle/>
                    <a:p>
                      <a:pPr marL="0" lvl="0" indent="0" algn="l" rtl="0">
                        <a:spcBef>
                          <a:spcPts val="0"/>
                        </a:spcBef>
                        <a:spcAft>
                          <a:spcPts val="0"/>
                        </a:spcAft>
                        <a:buNone/>
                      </a:pPr>
                      <a:endParaRPr/>
                    </a:p>
                  </a:txBody>
                  <a:tcPr marL="91425" marR="91425" marT="91425" marB="91425">
                    <a:solidFill>
                      <a:srgbClr val="00FFFF"/>
                    </a:solidFill>
                  </a:tcPr>
                </a:tc>
                <a:tc>
                  <a:txBody>
                    <a:bodyPr/>
                    <a:lstStyle/>
                    <a:p>
                      <a:pPr marL="0" lvl="0" indent="0" algn="l" rtl="0">
                        <a:spcBef>
                          <a:spcPts val="0"/>
                        </a:spcBef>
                        <a:spcAft>
                          <a:spcPts val="0"/>
                        </a:spcAft>
                        <a:buNone/>
                      </a:pPr>
                      <a:endParaRPr/>
                    </a:p>
                  </a:txBody>
                  <a:tcPr marL="91425" marR="91425" marT="91425" marB="91425">
                    <a:solidFill>
                      <a:srgbClr val="00FF00"/>
                    </a:solidFill>
                  </a:tcPr>
                </a:tc>
                <a:tc>
                  <a:txBody>
                    <a:bodyPr/>
                    <a:lstStyle/>
                    <a:p>
                      <a:pPr marL="0" lvl="0" indent="0" algn="l" rtl="0">
                        <a:spcBef>
                          <a:spcPts val="0"/>
                        </a:spcBef>
                        <a:spcAft>
                          <a:spcPts val="0"/>
                        </a:spcAft>
                        <a:buNone/>
                      </a:pPr>
                      <a:endParaRPr/>
                    </a:p>
                  </a:txBody>
                  <a:tcPr marL="91425" marR="91425" marT="91425" marB="91425">
                    <a:solidFill>
                      <a:srgbClr val="F1C232"/>
                    </a:solidFill>
                  </a:tcPr>
                </a:tc>
              </a:tr>
              <a:tr h="381000">
                <a:tc>
                  <a:txBody>
                    <a:bodyPr/>
                    <a:lstStyle/>
                    <a:p>
                      <a:pPr marL="0" lvl="0" indent="0" algn="l" rtl="0">
                        <a:spcBef>
                          <a:spcPts val="0"/>
                        </a:spcBef>
                        <a:spcAft>
                          <a:spcPts val="0"/>
                        </a:spcAft>
                        <a:buNone/>
                      </a:pPr>
                      <a:endParaRPr/>
                    </a:p>
                  </a:txBody>
                  <a:tcPr marL="91425" marR="91425" marT="91425" marB="91425">
                    <a:solidFill>
                      <a:srgbClr val="FFFF00"/>
                    </a:solidFill>
                  </a:tcPr>
                </a:tc>
                <a:tc>
                  <a:txBody>
                    <a:bodyPr/>
                    <a:lstStyle/>
                    <a:p>
                      <a:pPr marL="0" lvl="0" indent="0" algn="l" rtl="0">
                        <a:spcBef>
                          <a:spcPts val="0"/>
                        </a:spcBef>
                        <a:spcAft>
                          <a:spcPts val="0"/>
                        </a:spcAft>
                        <a:buNone/>
                      </a:pPr>
                      <a:endParaRPr/>
                    </a:p>
                  </a:txBody>
                  <a:tcPr marL="91425" marR="91425" marT="91425" marB="91425">
                    <a:solidFill>
                      <a:srgbClr val="00FFFF"/>
                    </a:solidFill>
                  </a:tcPr>
                </a:tc>
                <a:tc>
                  <a:txBody>
                    <a:bodyPr/>
                    <a:lstStyle/>
                    <a:p>
                      <a:pPr marL="0" lvl="0" indent="0" algn="l" rtl="0">
                        <a:spcBef>
                          <a:spcPts val="0"/>
                        </a:spcBef>
                        <a:spcAft>
                          <a:spcPts val="0"/>
                        </a:spcAft>
                        <a:buNone/>
                      </a:pPr>
                      <a:endParaRPr/>
                    </a:p>
                  </a:txBody>
                  <a:tcPr marL="91425" marR="91425" marT="91425" marB="91425">
                    <a:solidFill>
                      <a:srgbClr val="00FF00"/>
                    </a:solidFill>
                  </a:tcPr>
                </a:tc>
                <a:tc>
                  <a:txBody>
                    <a:bodyPr/>
                    <a:lstStyle/>
                    <a:p>
                      <a:pPr marL="0" lvl="0" indent="0" algn="l" rtl="0">
                        <a:spcBef>
                          <a:spcPts val="0"/>
                        </a:spcBef>
                        <a:spcAft>
                          <a:spcPts val="0"/>
                        </a:spcAft>
                        <a:buNone/>
                      </a:pPr>
                      <a:endParaRPr/>
                    </a:p>
                  </a:txBody>
                  <a:tcPr marL="91425" marR="91425" marT="91425" marB="91425">
                    <a:solidFill>
                      <a:srgbClr val="F1C232"/>
                    </a:solidFill>
                  </a:tcPr>
                </a:tc>
              </a:tr>
              <a:tr h="381000">
                <a:tc>
                  <a:txBody>
                    <a:bodyPr/>
                    <a:lstStyle/>
                    <a:p>
                      <a:pPr marL="0" lvl="0" indent="0" algn="l" rtl="0">
                        <a:spcBef>
                          <a:spcPts val="0"/>
                        </a:spcBef>
                        <a:spcAft>
                          <a:spcPts val="0"/>
                        </a:spcAft>
                        <a:buNone/>
                      </a:pPr>
                      <a:endParaRPr/>
                    </a:p>
                  </a:txBody>
                  <a:tcPr marL="91425" marR="91425" marT="91425" marB="91425">
                    <a:solidFill>
                      <a:srgbClr val="FFFF00"/>
                    </a:solidFill>
                  </a:tcPr>
                </a:tc>
                <a:tc>
                  <a:txBody>
                    <a:bodyPr/>
                    <a:lstStyle/>
                    <a:p>
                      <a:pPr marL="0" lvl="0" indent="0" algn="l" rtl="0">
                        <a:spcBef>
                          <a:spcPts val="0"/>
                        </a:spcBef>
                        <a:spcAft>
                          <a:spcPts val="0"/>
                        </a:spcAft>
                        <a:buNone/>
                      </a:pPr>
                      <a:endParaRPr/>
                    </a:p>
                  </a:txBody>
                  <a:tcPr marL="91425" marR="91425" marT="91425" marB="91425">
                    <a:solidFill>
                      <a:srgbClr val="00FFFF"/>
                    </a:solidFill>
                  </a:tcPr>
                </a:tc>
                <a:tc>
                  <a:txBody>
                    <a:bodyPr/>
                    <a:lstStyle/>
                    <a:p>
                      <a:pPr marL="0" lvl="0" indent="0" algn="l" rtl="0">
                        <a:spcBef>
                          <a:spcPts val="0"/>
                        </a:spcBef>
                        <a:spcAft>
                          <a:spcPts val="0"/>
                        </a:spcAft>
                        <a:buNone/>
                      </a:pPr>
                      <a:endParaRPr/>
                    </a:p>
                  </a:txBody>
                  <a:tcPr marL="91425" marR="91425" marT="91425" marB="91425">
                    <a:solidFill>
                      <a:srgbClr val="00FF00"/>
                    </a:solidFill>
                  </a:tcPr>
                </a:tc>
                <a:tc>
                  <a:txBody>
                    <a:bodyPr/>
                    <a:lstStyle/>
                    <a:p>
                      <a:pPr marL="0" lvl="0" indent="0" algn="l" rtl="0">
                        <a:spcBef>
                          <a:spcPts val="0"/>
                        </a:spcBef>
                        <a:spcAft>
                          <a:spcPts val="0"/>
                        </a:spcAft>
                        <a:buNone/>
                      </a:pPr>
                      <a:endParaRPr/>
                    </a:p>
                  </a:txBody>
                  <a:tcPr marL="91425" marR="91425" marT="91425" marB="91425">
                    <a:solidFill>
                      <a:srgbClr val="F1C232"/>
                    </a:solidFill>
                  </a:tcPr>
                </a:tc>
              </a:tr>
              <a:tr h="381000">
                <a:tc>
                  <a:txBody>
                    <a:bodyPr/>
                    <a:lstStyle/>
                    <a:p>
                      <a:pPr marL="0" lvl="0" indent="0" algn="l" rtl="0">
                        <a:spcBef>
                          <a:spcPts val="0"/>
                        </a:spcBef>
                        <a:spcAft>
                          <a:spcPts val="0"/>
                        </a:spcAft>
                        <a:buNone/>
                      </a:pPr>
                      <a:endParaRPr/>
                    </a:p>
                  </a:txBody>
                  <a:tcPr marL="91425" marR="91425" marT="91425" marB="91425">
                    <a:solidFill>
                      <a:srgbClr val="FFFF00"/>
                    </a:solidFill>
                  </a:tcPr>
                </a:tc>
                <a:tc>
                  <a:txBody>
                    <a:bodyPr/>
                    <a:lstStyle/>
                    <a:p>
                      <a:pPr marL="0" lvl="0" indent="0" algn="l" rtl="0">
                        <a:spcBef>
                          <a:spcPts val="0"/>
                        </a:spcBef>
                        <a:spcAft>
                          <a:spcPts val="0"/>
                        </a:spcAft>
                        <a:buNone/>
                      </a:pPr>
                      <a:endParaRPr/>
                    </a:p>
                  </a:txBody>
                  <a:tcPr marL="91425" marR="91425" marT="91425" marB="91425">
                    <a:solidFill>
                      <a:srgbClr val="00FFFF"/>
                    </a:solidFill>
                  </a:tcPr>
                </a:tc>
                <a:tc>
                  <a:txBody>
                    <a:bodyPr/>
                    <a:lstStyle/>
                    <a:p>
                      <a:pPr marL="0" lvl="0" indent="0" algn="l" rtl="0">
                        <a:spcBef>
                          <a:spcPts val="0"/>
                        </a:spcBef>
                        <a:spcAft>
                          <a:spcPts val="0"/>
                        </a:spcAft>
                        <a:buNone/>
                      </a:pPr>
                      <a:endParaRPr/>
                    </a:p>
                  </a:txBody>
                  <a:tcPr marL="91425" marR="91425" marT="91425" marB="91425">
                    <a:solidFill>
                      <a:srgbClr val="00FF00"/>
                    </a:solidFill>
                  </a:tcPr>
                </a:tc>
                <a:tc>
                  <a:txBody>
                    <a:bodyPr/>
                    <a:lstStyle/>
                    <a:p>
                      <a:pPr marL="0" lvl="0" indent="0" algn="l" rtl="0">
                        <a:spcBef>
                          <a:spcPts val="0"/>
                        </a:spcBef>
                        <a:spcAft>
                          <a:spcPts val="0"/>
                        </a:spcAft>
                        <a:buNone/>
                      </a:pPr>
                      <a:endParaRPr/>
                    </a:p>
                  </a:txBody>
                  <a:tcPr marL="91425" marR="91425" marT="91425" marB="91425">
                    <a:solidFill>
                      <a:srgbClr val="F1C232"/>
                    </a:solidFill>
                  </a:tcPr>
                </a:tc>
              </a:tr>
              <a:tr h="381000">
                <a:tc>
                  <a:txBody>
                    <a:bodyPr/>
                    <a:lstStyle/>
                    <a:p>
                      <a:pPr marL="0" lvl="0" indent="0" algn="l" rtl="0">
                        <a:spcBef>
                          <a:spcPts val="0"/>
                        </a:spcBef>
                        <a:spcAft>
                          <a:spcPts val="0"/>
                        </a:spcAft>
                        <a:buNone/>
                      </a:pPr>
                      <a:endParaRPr/>
                    </a:p>
                  </a:txBody>
                  <a:tcPr marL="91425" marR="91425" marT="91425" marB="91425">
                    <a:solidFill>
                      <a:srgbClr val="FFFF00"/>
                    </a:solidFill>
                  </a:tcPr>
                </a:tc>
                <a:tc>
                  <a:txBody>
                    <a:bodyPr/>
                    <a:lstStyle/>
                    <a:p>
                      <a:pPr marL="0" lvl="0" indent="0" algn="l" rtl="0">
                        <a:spcBef>
                          <a:spcPts val="0"/>
                        </a:spcBef>
                        <a:spcAft>
                          <a:spcPts val="0"/>
                        </a:spcAft>
                        <a:buNone/>
                      </a:pPr>
                      <a:endParaRPr/>
                    </a:p>
                  </a:txBody>
                  <a:tcPr marL="91425" marR="91425" marT="91425" marB="91425">
                    <a:solidFill>
                      <a:srgbClr val="00FFFF"/>
                    </a:solidFill>
                  </a:tcPr>
                </a:tc>
                <a:tc>
                  <a:txBody>
                    <a:bodyPr/>
                    <a:lstStyle/>
                    <a:p>
                      <a:pPr marL="0" lvl="0" indent="0" algn="l" rtl="0">
                        <a:spcBef>
                          <a:spcPts val="0"/>
                        </a:spcBef>
                        <a:spcAft>
                          <a:spcPts val="0"/>
                        </a:spcAft>
                        <a:buNone/>
                      </a:pPr>
                      <a:endParaRPr/>
                    </a:p>
                  </a:txBody>
                  <a:tcPr marL="91425" marR="91425" marT="91425" marB="91425">
                    <a:solidFill>
                      <a:srgbClr val="00FF00"/>
                    </a:solidFill>
                  </a:tcPr>
                </a:tc>
                <a:tc>
                  <a:txBody>
                    <a:bodyPr/>
                    <a:lstStyle/>
                    <a:p>
                      <a:pPr marL="0" lvl="0" indent="0" algn="l" rtl="0">
                        <a:spcBef>
                          <a:spcPts val="0"/>
                        </a:spcBef>
                        <a:spcAft>
                          <a:spcPts val="0"/>
                        </a:spcAft>
                        <a:buNone/>
                      </a:pPr>
                      <a:endParaRPr/>
                    </a:p>
                  </a:txBody>
                  <a:tcPr marL="91425" marR="91425" marT="91425" marB="91425">
                    <a:solidFill>
                      <a:srgbClr val="F1C232"/>
                    </a:solidFill>
                  </a:tcPr>
                </a:tc>
              </a:tr>
              <a:tr h="381000">
                <a:tc>
                  <a:txBody>
                    <a:bodyPr/>
                    <a:lstStyle/>
                    <a:p>
                      <a:pPr marL="0" lvl="0" indent="0" algn="l" rtl="0">
                        <a:spcBef>
                          <a:spcPts val="0"/>
                        </a:spcBef>
                        <a:spcAft>
                          <a:spcPts val="0"/>
                        </a:spcAft>
                        <a:buNone/>
                      </a:pPr>
                      <a:endParaRPr/>
                    </a:p>
                  </a:txBody>
                  <a:tcPr marL="91425" marR="91425" marT="91425" marB="91425">
                    <a:solidFill>
                      <a:srgbClr val="FFFF00"/>
                    </a:solidFill>
                  </a:tcPr>
                </a:tc>
                <a:tc>
                  <a:txBody>
                    <a:bodyPr/>
                    <a:lstStyle/>
                    <a:p>
                      <a:pPr marL="0" lvl="0" indent="0" algn="l" rtl="0">
                        <a:spcBef>
                          <a:spcPts val="0"/>
                        </a:spcBef>
                        <a:spcAft>
                          <a:spcPts val="0"/>
                        </a:spcAft>
                        <a:buNone/>
                      </a:pPr>
                      <a:endParaRPr/>
                    </a:p>
                  </a:txBody>
                  <a:tcPr marL="91425" marR="91425" marT="91425" marB="91425">
                    <a:solidFill>
                      <a:srgbClr val="00FFFF"/>
                    </a:solidFill>
                  </a:tcPr>
                </a:tc>
                <a:tc>
                  <a:txBody>
                    <a:bodyPr/>
                    <a:lstStyle/>
                    <a:p>
                      <a:pPr marL="0" lvl="0" indent="0" algn="l" rtl="0">
                        <a:spcBef>
                          <a:spcPts val="0"/>
                        </a:spcBef>
                        <a:spcAft>
                          <a:spcPts val="0"/>
                        </a:spcAft>
                        <a:buNone/>
                      </a:pPr>
                      <a:endParaRPr/>
                    </a:p>
                  </a:txBody>
                  <a:tcPr marL="91425" marR="91425" marT="91425" marB="91425">
                    <a:solidFill>
                      <a:srgbClr val="00FF00"/>
                    </a:solidFill>
                  </a:tcPr>
                </a:tc>
                <a:tc>
                  <a:txBody>
                    <a:bodyPr/>
                    <a:lstStyle/>
                    <a:p>
                      <a:pPr marL="0" lvl="0" indent="0" algn="l" rtl="0">
                        <a:spcBef>
                          <a:spcPts val="0"/>
                        </a:spcBef>
                        <a:spcAft>
                          <a:spcPts val="0"/>
                        </a:spcAft>
                        <a:buNone/>
                      </a:pPr>
                      <a:endParaRPr/>
                    </a:p>
                  </a:txBody>
                  <a:tcPr marL="91425" marR="91425" marT="91425" marB="91425">
                    <a:solidFill>
                      <a:srgbClr val="F1C232"/>
                    </a:solidFill>
                  </a:tcPr>
                </a:tc>
              </a:tr>
              <a:tr h="381000">
                <a:tc>
                  <a:txBody>
                    <a:bodyPr/>
                    <a:lstStyle/>
                    <a:p>
                      <a:pPr marL="0" lvl="0" indent="0" algn="l" rtl="0">
                        <a:spcBef>
                          <a:spcPts val="0"/>
                        </a:spcBef>
                        <a:spcAft>
                          <a:spcPts val="0"/>
                        </a:spcAft>
                        <a:buNone/>
                      </a:pPr>
                      <a:endParaRPr/>
                    </a:p>
                  </a:txBody>
                  <a:tcPr marL="91425" marR="91425" marT="91425" marB="91425">
                    <a:solidFill>
                      <a:srgbClr val="FFFF00"/>
                    </a:solidFill>
                  </a:tcPr>
                </a:tc>
                <a:tc>
                  <a:txBody>
                    <a:bodyPr/>
                    <a:lstStyle/>
                    <a:p>
                      <a:pPr marL="0" lvl="0" indent="0" algn="l" rtl="0">
                        <a:spcBef>
                          <a:spcPts val="0"/>
                        </a:spcBef>
                        <a:spcAft>
                          <a:spcPts val="0"/>
                        </a:spcAft>
                        <a:buNone/>
                      </a:pPr>
                      <a:endParaRPr/>
                    </a:p>
                  </a:txBody>
                  <a:tcPr marL="91425" marR="91425" marT="91425" marB="91425">
                    <a:solidFill>
                      <a:srgbClr val="00FFFF"/>
                    </a:solidFill>
                  </a:tcPr>
                </a:tc>
                <a:tc>
                  <a:txBody>
                    <a:bodyPr/>
                    <a:lstStyle/>
                    <a:p>
                      <a:pPr marL="0" lvl="0" indent="0" algn="l" rtl="0">
                        <a:spcBef>
                          <a:spcPts val="0"/>
                        </a:spcBef>
                        <a:spcAft>
                          <a:spcPts val="0"/>
                        </a:spcAft>
                        <a:buNone/>
                      </a:pPr>
                      <a:endParaRPr/>
                    </a:p>
                  </a:txBody>
                  <a:tcPr marL="91425" marR="91425" marT="91425" marB="91425">
                    <a:solidFill>
                      <a:srgbClr val="00FF00"/>
                    </a:solidFill>
                  </a:tcPr>
                </a:tc>
                <a:tc>
                  <a:txBody>
                    <a:bodyPr/>
                    <a:lstStyle/>
                    <a:p>
                      <a:pPr marL="0" lvl="0" indent="0" algn="l" rtl="0">
                        <a:spcBef>
                          <a:spcPts val="0"/>
                        </a:spcBef>
                        <a:spcAft>
                          <a:spcPts val="0"/>
                        </a:spcAft>
                        <a:buNone/>
                      </a:pPr>
                      <a:endParaRPr/>
                    </a:p>
                  </a:txBody>
                  <a:tcPr marL="91425" marR="91425" marT="91425" marB="91425">
                    <a:solidFill>
                      <a:srgbClr val="F1C232"/>
                    </a:solidFill>
                  </a:tcPr>
                </a:tc>
              </a:tr>
            </a:tbl>
          </a:graphicData>
        </a:graphic>
      </p:graphicFrame>
      <p:sp>
        <p:nvSpPr>
          <p:cNvPr id="65" name="Google Shape;65;p14"/>
          <p:cNvSpPr/>
          <p:nvPr/>
        </p:nvSpPr>
        <p:spPr>
          <a:xfrm>
            <a:off x="1080975" y="4105285"/>
            <a:ext cx="1809600" cy="866100"/>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66" name="Google Shape;66;p14"/>
          <p:cNvSpPr/>
          <p:nvPr/>
        </p:nvSpPr>
        <p:spPr>
          <a:xfrm>
            <a:off x="2890575" y="4098747"/>
            <a:ext cx="1809600" cy="866100"/>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67" name="Google Shape;67;p14"/>
          <p:cNvSpPr/>
          <p:nvPr/>
        </p:nvSpPr>
        <p:spPr>
          <a:xfrm>
            <a:off x="4700175" y="4098747"/>
            <a:ext cx="1809600" cy="866100"/>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68" name="Google Shape;68;p14"/>
          <p:cNvSpPr/>
          <p:nvPr/>
        </p:nvSpPr>
        <p:spPr>
          <a:xfrm>
            <a:off x="6509775" y="4097974"/>
            <a:ext cx="1809600" cy="866100"/>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5"/>
          <p:cNvSpPr txBox="1"/>
          <p:nvPr/>
        </p:nvSpPr>
        <p:spPr>
          <a:xfrm>
            <a:off x="451250" y="346475"/>
            <a:ext cx="8041500" cy="439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l" sz="1800">
                <a:solidFill>
                  <a:schemeClr val="dk2"/>
                </a:solidFill>
              </a:rPr>
              <a:t>Voor dit spel heb je een complete sjoelbak nodig. Print het eerste werkblad 1 keer en plak de strookjes boven iedere ingang.</a:t>
            </a:r>
            <a:endParaRPr sz="1800">
              <a:solidFill>
                <a:schemeClr val="dk2"/>
              </a:solidFill>
            </a:endParaRPr>
          </a:p>
          <a:p>
            <a:pPr marL="0" lvl="0" indent="0" algn="l" rtl="0">
              <a:spcBef>
                <a:spcPts val="0"/>
              </a:spcBef>
              <a:spcAft>
                <a:spcPts val="0"/>
              </a:spcAft>
              <a:buNone/>
            </a:pPr>
            <a:r>
              <a:rPr lang="nl" sz="1800">
                <a:solidFill>
                  <a:schemeClr val="dk2"/>
                </a:solidFill>
              </a:rPr>
              <a:t>De leerling gaat met de stenen schuiven. Als alle stenen geschoven zijn, gaat men tellen hoeveel stenen in ieder vak liggen. Daarna gaat de leerling getallen opschrijven op het werkblad. Heb je twee keer in de 10-25 geschoven dat kun je bijvoorbeeld 11 en 18 opschrijven in het daarvoor bestemde vak. De getallen moeten dus tussen die 10 - 25 passen. </a:t>
            </a:r>
            <a:endParaRPr sz="1800">
              <a:solidFill>
                <a:schemeClr val="dk2"/>
              </a:solidFill>
            </a:endParaRPr>
          </a:p>
          <a:p>
            <a:pPr marL="0" lvl="0" indent="0" algn="l" rtl="0">
              <a:spcBef>
                <a:spcPts val="0"/>
              </a:spcBef>
              <a:spcAft>
                <a:spcPts val="0"/>
              </a:spcAft>
              <a:buNone/>
            </a:pPr>
            <a:r>
              <a:rPr lang="nl" sz="1800">
                <a:solidFill>
                  <a:schemeClr val="dk2"/>
                </a:solidFill>
              </a:rPr>
              <a:t>De leerling mag maar 1 keer per beurt alle stenen schuiven.</a:t>
            </a:r>
            <a:endParaRPr sz="1800">
              <a:solidFill>
                <a:schemeClr val="dk2"/>
              </a:solidFill>
            </a:endParaRPr>
          </a:p>
          <a:p>
            <a:pPr marL="0" lvl="0" indent="0" algn="l" rtl="0">
              <a:spcBef>
                <a:spcPts val="0"/>
              </a:spcBef>
              <a:spcAft>
                <a:spcPts val="0"/>
              </a:spcAft>
              <a:buNone/>
            </a:pPr>
            <a:r>
              <a:rPr lang="nl" sz="1800">
                <a:solidFill>
                  <a:schemeClr val="dk2"/>
                </a:solidFill>
              </a:rPr>
              <a:t>Het onderste lege vakje kan men gebruiken om te vinken hoeveel keer er gegooid is in ieder vak na iedere beurt.</a:t>
            </a:r>
            <a:endParaRPr sz="1800">
              <a:solidFill>
                <a:schemeClr val="dk2"/>
              </a:solidFill>
            </a:endParaRPr>
          </a:p>
          <a:p>
            <a:pPr marL="0" lvl="0" indent="0" algn="l" rtl="0">
              <a:spcBef>
                <a:spcPts val="0"/>
              </a:spcBef>
              <a:spcAft>
                <a:spcPts val="0"/>
              </a:spcAft>
              <a:buNone/>
            </a:pPr>
            <a:endParaRPr sz="1800">
              <a:solidFill>
                <a:schemeClr val="dk2"/>
              </a:solidFill>
            </a:endParaRPr>
          </a:p>
          <a:p>
            <a:pPr marL="0" lvl="0" indent="0" algn="l" rtl="0">
              <a:spcBef>
                <a:spcPts val="0"/>
              </a:spcBef>
              <a:spcAft>
                <a:spcPts val="0"/>
              </a:spcAft>
              <a:buNone/>
            </a:pPr>
            <a:r>
              <a:rPr lang="nl" sz="1800">
                <a:solidFill>
                  <a:schemeClr val="dk2"/>
                </a:solidFill>
              </a:rPr>
              <a:t>Wie heeft het eerste het werkblad vol en de </a:t>
            </a:r>
            <a:r>
              <a:rPr lang="nl" sz="1800" u="sng">
                <a:solidFill>
                  <a:schemeClr val="dk2"/>
                </a:solidFill>
              </a:rPr>
              <a:t>juiste </a:t>
            </a:r>
            <a:r>
              <a:rPr lang="nl" sz="1800">
                <a:solidFill>
                  <a:schemeClr val="dk2"/>
                </a:solidFill>
              </a:rPr>
              <a:t>getallen genoteerd.</a:t>
            </a:r>
            <a:endParaRPr sz="1800">
              <a:solidFill>
                <a:schemeClr val="dk2"/>
              </a:solidFill>
            </a:endParaRPr>
          </a:p>
          <a:p>
            <a:pPr marL="0" lvl="0" indent="0" algn="l" rtl="0">
              <a:spcBef>
                <a:spcPts val="0"/>
              </a:spcBef>
              <a:spcAft>
                <a:spcPts val="0"/>
              </a:spcAft>
              <a:buNone/>
            </a:pPr>
            <a:endParaRPr sz="1800">
              <a:solidFill>
                <a:schemeClr val="dk2"/>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167</Words>
  <Application>Microsoft Office PowerPoint</Application>
  <PresentationFormat>Diavoorstelling (16:9)</PresentationFormat>
  <Paragraphs>15</Paragraphs>
  <Slides>3</Slides>
  <Notes>3</Notes>
  <HiddenSlides>0</HiddenSlides>
  <MMClips>0</MMClips>
  <ScaleCrop>false</ScaleCrop>
  <HeadingPairs>
    <vt:vector size="6" baseType="variant">
      <vt:variant>
        <vt:lpstr>Gebruikte lettertypen</vt:lpstr>
      </vt:variant>
      <vt:variant>
        <vt:i4>1</vt:i4>
      </vt:variant>
      <vt:variant>
        <vt:lpstr>Thema</vt:lpstr>
      </vt:variant>
      <vt:variant>
        <vt:i4>1</vt:i4>
      </vt:variant>
      <vt:variant>
        <vt:lpstr>Diatitels</vt:lpstr>
      </vt:variant>
      <vt:variant>
        <vt:i4>3</vt:i4>
      </vt:variant>
    </vt:vector>
  </HeadingPairs>
  <TitlesOfParts>
    <vt:vector size="5" baseType="lpstr">
      <vt:lpstr>Arial</vt:lpstr>
      <vt:lpstr>Simple Light</vt:lpstr>
      <vt:lpstr>PowerPoint-presentatie</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cp:lastModifiedBy>hans vdvlugt</cp:lastModifiedBy>
  <cp:revision>1</cp:revision>
  <cp:lastPrinted>2023-11-22T12:26:20Z</cp:lastPrinted>
  <dcterms:modified xsi:type="dcterms:W3CDTF">2023-11-22T12:28:57Z</dcterms:modified>
</cp:coreProperties>
</file>