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e363d045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e363d045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9e363d045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9e363d045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9e363d045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9e363d045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9.png"/><Relationship Id="rId13" Type="http://schemas.openxmlformats.org/officeDocument/2006/relationships/image" Target="../media/image11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5.png"/><Relationship Id="rId9" Type="http://schemas.openxmlformats.org/officeDocument/2006/relationships/image" Target="../media/image12.png"/><Relationship Id="rId1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7.png"/><Relationship Id="rId8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7.png"/><Relationship Id="rId5" Type="http://schemas.openxmlformats.org/officeDocument/2006/relationships/image" Target="../media/image13.png"/><Relationship Id="rId6" Type="http://schemas.openxmlformats.org/officeDocument/2006/relationships/image" Target="../media/image17.png"/><Relationship Id="rId7" Type="http://schemas.openxmlformats.org/officeDocument/2006/relationships/image" Target="../media/image20.pn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17.png"/><Relationship Id="rId7" Type="http://schemas.openxmlformats.org/officeDocument/2006/relationships/image" Target="../media/image11.png"/><Relationship Id="rId8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3150" y="432000"/>
            <a:ext cx="7128248" cy="42951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2038527" y="1994225"/>
            <a:ext cx="5195302" cy="8865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cijferpuzzel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301563" y="1397013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2347800" y="218238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4244825" y="1397013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346988" y="2638888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2277225" y="2638888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4244825" y="2638888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266950" y="388077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2226550" y="388077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4194100" y="388077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1065737" y="3943850"/>
            <a:ext cx="695875" cy="921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4</a:t>
            </a:r>
          </a:p>
        </p:txBody>
      </p:sp>
      <p:sp>
        <p:nvSpPr>
          <p:cNvPr id="70" name="Google Shape;70;p14"/>
          <p:cNvSpPr/>
          <p:nvPr/>
        </p:nvSpPr>
        <p:spPr>
          <a:xfrm>
            <a:off x="1111163" y="2701988"/>
            <a:ext cx="695875" cy="921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3</a:t>
            </a:r>
          </a:p>
        </p:txBody>
      </p:sp>
      <p:sp>
        <p:nvSpPr>
          <p:cNvPr id="71" name="Google Shape;71;p14"/>
          <p:cNvSpPr/>
          <p:nvPr/>
        </p:nvSpPr>
        <p:spPr>
          <a:xfrm>
            <a:off x="1228638" y="1460113"/>
            <a:ext cx="593800" cy="9217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2</a:t>
            </a:r>
          </a:p>
        </p:txBody>
      </p:sp>
      <p:sp>
        <p:nvSpPr>
          <p:cNvPr id="72" name="Google Shape;72;p14"/>
          <p:cNvSpPr/>
          <p:nvPr/>
        </p:nvSpPr>
        <p:spPr>
          <a:xfrm>
            <a:off x="4330300" y="2260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2277225" y="1397013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413438" y="218238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1229412" y="281324"/>
            <a:ext cx="368500" cy="9217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1</a:t>
            </a:r>
          </a:p>
        </p:txBody>
      </p:sp>
      <p:sp>
        <p:nvSpPr>
          <p:cNvPr id="76" name="Google Shape;76;p14"/>
          <p:cNvSpPr/>
          <p:nvPr/>
        </p:nvSpPr>
        <p:spPr>
          <a:xfrm>
            <a:off x="6300575" y="2260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6196325" y="139702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/>
          <p:nvPr/>
        </p:nvSpPr>
        <p:spPr>
          <a:xfrm>
            <a:off x="6196325" y="2638888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6137550" y="388077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1675" y="281325"/>
            <a:ext cx="921724" cy="92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5724" y="1460125"/>
            <a:ext cx="775825" cy="501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1600" y="1834790"/>
            <a:ext cx="775825" cy="501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1190" y="2737953"/>
            <a:ext cx="601260" cy="5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8015" y="3156278"/>
            <a:ext cx="601260" cy="5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9040" y="2737953"/>
            <a:ext cx="601260" cy="5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1201" y="3943850"/>
            <a:ext cx="512250" cy="456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24201" y="4400800"/>
            <a:ext cx="512250" cy="456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33388" y="3943850"/>
            <a:ext cx="512250" cy="456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09151" y="4364525"/>
            <a:ext cx="512250" cy="456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80163" y="346599"/>
            <a:ext cx="512249" cy="856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91400" y="360500"/>
            <a:ext cx="915349" cy="84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85700" y="1460112"/>
            <a:ext cx="526350" cy="921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36005" y="1499700"/>
            <a:ext cx="944829" cy="84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51988" y="2668362"/>
            <a:ext cx="526358" cy="98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836000" y="2741575"/>
            <a:ext cx="944824" cy="84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00925" y="3947525"/>
            <a:ext cx="601250" cy="921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791000" y="3983450"/>
            <a:ext cx="915351" cy="828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/>
          <p:nvPr/>
        </p:nvSpPr>
        <p:spPr>
          <a:xfrm>
            <a:off x="387100" y="3785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2347800" y="3785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>
            <a:off x="4327650" y="3785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5"/>
          <p:cNvSpPr/>
          <p:nvPr/>
        </p:nvSpPr>
        <p:spPr>
          <a:xfrm>
            <a:off x="301550" y="19313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5"/>
          <p:cNvSpPr/>
          <p:nvPr/>
        </p:nvSpPr>
        <p:spPr>
          <a:xfrm>
            <a:off x="2277300" y="19313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5"/>
          <p:cNvSpPr/>
          <p:nvPr/>
        </p:nvSpPr>
        <p:spPr>
          <a:xfrm>
            <a:off x="4247575" y="19313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301550" y="361340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2277300" y="361340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4247575" y="361340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5"/>
          <p:cNvSpPr/>
          <p:nvPr/>
        </p:nvSpPr>
        <p:spPr>
          <a:xfrm>
            <a:off x="1101638" y="3678025"/>
            <a:ext cx="624024" cy="9186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7</a:t>
            </a:r>
          </a:p>
        </p:txBody>
      </p:sp>
      <p:sp>
        <p:nvSpPr>
          <p:cNvPr id="112" name="Google Shape;112;p15"/>
          <p:cNvSpPr/>
          <p:nvPr/>
        </p:nvSpPr>
        <p:spPr>
          <a:xfrm>
            <a:off x="1101625" y="1995975"/>
            <a:ext cx="624025" cy="9186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6</a:t>
            </a:r>
          </a:p>
        </p:txBody>
      </p:sp>
      <p:sp>
        <p:nvSpPr>
          <p:cNvPr id="113" name="Google Shape;113;p15"/>
          <p:cNvSpPr/>
          <p:nvPr/>
        </p:nvSpPr>
        <p:spPr>
          <a:xfrm>
            <a:off x="1208812" y="428775"/>
            <a:ext cx="580775" cy="9186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5</a:t>
            </a:r>
          </a:p>
        </p:txBody>
      </p:sp>
      <p:sp>
        <p:nvSpPr>
          <p:cNvPr id="114" name="Google Shape;114;p15"/>
          <p:cNvSpPr/>
          <p:nvPr/>
        </p:nvSpPr>
        <p:spPr>
          <a:xfrm>
            <a:off x="6297875" y="3785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6207025" y="19313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6207025" y="361340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2625" y="457975"/>
            <a:ext cx="445041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1150" y="610375"/>
            <a:ext cx="445041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5475" y="883400"/>
            <a:ext cx="445041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2537" y="985625"/>
            <a:ext cx="445041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6825" y="457975"/>
            <a:ext cx="445041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4122" y="1995973"/>
            <a:ext cx="580775" cy="39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3285" y="1995973"/>
            <a:ext cx="580775" cy="39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6872" y="1995973"/>
            <a:ext cx="580775" cy="39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5947" y="2468198"/>
            <a:ext cx="580775" cy="39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6272" y="2468198"/>
            <a:ext cx="580775" cy="39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7610" y="2468198"/>
            <a:ext cx="580775" cy="39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1088" y="3678022"/>
            <a:ext cx="455573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38550" y="4103447"/>
            <a:ext cx="455573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93888" y="3678022"/>
            <a:ext cx="455573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2088" y="3678022"/>
            <a:ext cx="455573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77588" y="4171247"/>
            <a:ext cx="455573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6638" y="3678022"/>
            <a:ext cx="455573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8875" y="4103447"/>
            <a:ext cx="455573" cy="4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01338" y="443175"/>
            <a:ext cx="667204" cy="91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51925" y="1995975"/>
            <a:ext cx="667204" cy="91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7125" y="3678025"/>
            <a:ext cx="667204" cy="91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79474" y="479000"/>
            <a:ext cx="860999" cy="81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14925" y="2179350"/>
            <a:ext cx="580776" cy="551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83800" y="2179349"/>
            <a:ext cx="580774" cy="5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06925" y="2027075"/>
            <a:ext cx="455575" cy="88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319950" y="3676484"/>
            <a:ext cx="440609" cy="921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1925" y="3861388"/>
            <a:ext cx="580776" cy="551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295700" y="3861400"/>
            <a:ext cx="580776" cy="55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/>
          <p:nvPr/>
        </p:nvSpPr>
        <p:spPr>
          <a:xfrm>
            <a:off x="502125" y="3785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6"/>
          <p:cNvSpPr/>
          <p:nvPr/>
        </p:nvSpPr>
        <p:spPr>
          <a:xfrm>
            <a:off x="2485675" y="3785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4455975" y="3785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6"/>
          <p:cNvSpPr/>
          <p:nvPr/>
        </p:nvSpPr>
        <p:spPr>
          <a:xfrm>
            <a:off x="558200" y="199597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6"/>
          <p:cNvSpPr/>
          <p:nvPr/>
        </p:nvSpPr>
        <p:spPr>
          <a:xfrm>
            <a:off x="2528450" y="199597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6"/>
          <p:cNvSpPr/>
          <p:nvPr/>
        </p:nvSpPr>
        <p:spPr>
          <a:xfrm>
            <a:off x="4482700" y="199592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6"/>
          <p:cNvSpPr/>
          <p:nvPr/>
        </p:nvSpPr>
        <p:spPr>
          <a:xfrm>
            <a:off x="432575" y="361340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6"/>
          <p:cNvSpPr/>
          <p:nvPr/>
        </p:nvSpPr>
        <p:spPr>
          <a:xfrm>
            <a:off x="2405625" y="361340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6"/>
          <p:cNvSpPr/>
          <p:nvPr/>
        </p:nvSpPr>
        <p:spPr>
          <a:xfrm>
            <a:off x="4397275" y="361340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6"/>
          <p:cNvSpPr/>
          <p:nvPr/>
        </p:nvSpPr>
        <p:spPr>
          <a:xfrm>
            <a:off x="1061277" y="3694075"/>
            <a:ext cx="1105901" cy="8865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159" name="Google Shape;159;p16"/>
          <p:cNvSpPr/>
          <p:nvPr/>
        </p:nvSpPr>
        <p:spPr>
          <a:xfrm>
            <a:off x="1474025" y="2076650"/>
            <a:ext cx="602624" cy="8865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9</a:t>
            </a:r>
          </a:p>
        </p:txBody>
      </p:sp>
      <p:sp>
        <p:nvSpPr>
          <p:cNvPr id="160" name="Google Shape;160;p16"/>
          <p:cNvSpPr/>
          <p:nvPr/>
        </p:nvSpPr>
        <p:spPr>
          <a:xfrm>
            <a:off x="1474025" y="459225"/>
            <a:ext cx="602625" cy="8865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8</a:t>
            </a:r>
          </a:p>
        </p:txBody>
      </p:sp>
      <p:sp>
        <p:nvSpPr>
          <p:cNvPr id="161" name="Google Shape;161;p16"/>
          <p:cNvSpPr/>
          <p:nvPr/>
        </p:nvSpPr>
        <p:spPr>
          <a:xfrm>
            <a:off x="6415500" y="37855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6"/>
          <p:cNvSpPr/>
          <p:nvPr/>
        </p:nvSpPr>
        <p:spPr>
          <a:xfrm>
            <a:off x="6460950" y="1995975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6356725" y="3613400"/>
            <a:ext cx="2224200" cy="1047900"/>
          </a:xfrm>
          <a:prstGeom prst="parallelogram">
            <a:avLst>
              <a:gd fmla="val 25000" name="adj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4" name="Google Shape;16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5150" y="369408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4825" y="429778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7600" y="399593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6288" y="369408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2375" y="399593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7150" y="429778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7350" y="369408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5000" y="398643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2388" y="429778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650" y="3995933"/>
            <a:ext cx="299675" cy="3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0500" y="459225"/>
            <a:ext cx="388325" cy="42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2825" y="459225"/>
            <a:ext cx="388325" cy="42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3025" y="459225"/>
            <a:ext cx="388325" cy="42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2400" y="459225"/>
            <a:ext cx="388325" cy="42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7900" y="921050"/>
            <a:ext cx="388325" cy="42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5025" y="921050"/>
            <a:ext cx="388325" cy="42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2150" y="921050"/>
            <a:ext cx="388325" cy="42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7650" y="921050"/>
            <a:ext cx="388325" cy="42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1974" y="2305425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08874" y="2647613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3674" y="2647613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23849" y="2647613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53274" y="2647613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8149" y="2305425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90224" y="2074513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79099" y="2223425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67974" y="2265775"/>
            <a:ext cx="388325" cy="34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0825" y="443175"/>
            <a:ext cx="667204" cy="91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80588" y="2060600"/>
            <a:ext cx="667204" cy="91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10425" y="2059063"/>
            <a:ext cx="557174" cy="921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83575" y="437376"/>
            <a:ext cx="488922" cy="91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17550" y="3683725"/>
            <a:ext cx="667204" cy="91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4788175" y="3677925"/>
            <a:ext cx="667200" cy="91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10950" y="620738"/>
            <a:ext cx="580776" cy="551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10950" y="2243963"/>
            <a:ext cx="580776" cy="551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849850" y="3867188"/>
            <a:ext cx="580776" cy="551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91725" y="3869363"/>
            <a:ext cx="580776" cy="551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64800" y="620750"/>
            <a:ext cx="602625" cy="549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577600" y="2243975"/>
            <a:ext cx="580776" cy="55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