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869756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ac0aa794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ac0aa794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00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eac0aa794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eac0aa794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060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ad91299b9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ad91299b9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732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eac0aa794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eac0aa794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956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ac0aa794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ac0aa794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223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ac0aa794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eac0aa794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156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ead91299b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ead91299b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368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eac0aa7946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eac0aa7946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8241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eac0aa7946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eac0aa7946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457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eac0aa7946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eac0aa7946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2908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ead91299b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ead91299b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82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ead91299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ead91299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1132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ead91299b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ead91299b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08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ead91299b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ead91299b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6078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ead91299b9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ead91299b9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2826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ead91299b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ead91299b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1774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ad91299b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ad91299b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265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ead91299b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ead91299b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760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ead91299b9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ead91299b9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0400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ead91299b9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ead91299b9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5324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ead91299b9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ead91299b9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731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ead91299b9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ead91299b9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006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ead91299b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ead91299b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52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ead91299b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ead91299b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9573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ead91299b9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ead91299b9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97173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ead91299b9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ead91299b9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92333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ead91299b9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ead91299b9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544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843800" y="133382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i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202450" y="1263925"/>
            <a:ext cx="3000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k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2889950" y="4341475"/>
            <a:ext cx="1351200" cy="3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start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368550" y="4406700"/>
            <a:ext cx="1351200" cy="3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start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1331650" y="115947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m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017200" y="1159475"/>
            <a:ext cx="30000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s</a:t>
            </a: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2889950" y="4341475"/>
            <a:ext cx="1351200" cy="3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start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7335850" y="4341475"/>
            <a:ext cx="1351200" cy="3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start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1037500" y="647300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i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129425" y="647288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k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1037500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m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3129425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s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5527075" y="3633150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start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1669500" y="100692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p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639000" y="1263925"/>
            <a:ext cx="38436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aa</a:t>
            </a: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7433950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/>
        </p:nvSpPr>
        <p:spPr>
          <a:xfrm>
            <a:off x="1669500" y="100692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r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4572000" y="1137700"/>
            <a:ext cx="3484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e</a:t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/>
        </p:nvSpPr>
        <p:spPr>
          <a:xfrm>
            <a:off x="1669500" y="100692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v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4572000" y="1137700"/>
            <a:ext cx="3484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</a:t>
            </a:r>
            <a:endParaRPr/>
          </a:p>
        </p:txBody>
      </p:sp>
      <p:sp>
        <p:nvSpPr>
          <p:cNvPr id="119" name="Google Shape;119;p18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/>
        </p:nvSpPr>
        <p:spPr>
          <a:xfrm>
            <a:off x="1037500" y="647300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p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2922375" y="647300"/>
            <a:ext cx="1286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aa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1037500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r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3129425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e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1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5264950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v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0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/>
        </p:nvSpPr>
        <p:spPr>
          <a:xfrm>
            <a:off x="1669500" y="1006925"/>
            <a:ext cx="1209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n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4572000" y="1137700"/>
            <a:ext cx="3484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t</a:t>
            </a:r>
            <a:endParaRPr/>
          </a:p>
        </p:txBody>
      </p:sp>
      <p:sp>
        <p:nvSpPr>
          <p:cNvPr id="145" name="Google Shape;145;p20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1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/>
        </p:nvSpPr>
        <p:spPr>
          <a:xfrm>
            <a:off x="1211800" y="1006925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ee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4572000" y="1006925"/>
            <a:ext cx="34842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b</a:t>
            </a:r>
            <a:endParaRPr/>
          </a:p>
        </p:txBody>
      </p:sp>
      <p:sp>
        <p:nvSpPr>
          <p:cNvPr id="157" name="Google Shape;157;p21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1211800" y="1006925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oo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3"/>
          <p:cNvSpPr txBox="1"/>
          <p:nvPr/>
        </p:nvSpPr>
        <p:spPr>
          <a:xfrm>
            <a:off x="1037500" y="647300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n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3107375" y="647300"/>
            <a:ext cx="763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t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7543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ee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3129425" y="2619375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b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2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0" name="Google Shape;18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/>
        </p:nvSpPr>
        <p:spPr>
          <a:xfrm>
            <a:off x="4938150" y="267962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oo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4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d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3903375" y="1072300"/>
            <a:ext cx="47946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oe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5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5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z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4572000" y="1072300"/>
            <a:ext cx="36177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ij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5" name="Google Shape;205;p25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6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h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13" name="Google Shape;213;p26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7"/>
          <p:cNvSpPr txBox="1"/>
          <p:nvPr/>
        </p:nvSpPr>
        <p:spPr>
          <a:xfrm>
            <a:off x="1037500" y="647300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d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23" name="Google Shape;223;p27"/>
          <p:cNvSpPr txBox="1"/>
          <p:nvPr/>
        </p:nvSpPr>
        <p:spPr>
          <a:xfrm>
            <a:off x="2949275" y="647288"/>
            <a:ext cx="1079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oe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9724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z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25" name="Google Shape;225;p27"/>
          <p:cNvSpPr txBox="1"/>
          <p:nvPr/>
        </p:nvSpPr>
        <p:spPr>
          <a:xfrm>
            <a:off x="3129425" y="2619375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ij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26" name="Google Shape;226;p27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3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7" name="Google Shape;2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 txBox="1"/>
          <p:nvPr/>
        </p:nvSpPr>
        <p:spPr>
          <a:xfrm>
            <a:off x="5330650" y="267962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h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8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5" name="Google Shape;2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8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w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5483375" y="12247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o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9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9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a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50" name="Google Shape;250;p29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1" name="Google Shape;251;p29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2" name="Google Shape;252;p29"/>
          <p:cNvSpPr txBox="1"/>
          <p:nvPr/>
        </p:nvSpPr>
        <p:spPr>
          <a:xfrm>
            <a:off x="5483375" y="1159325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u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8" name="Google Shape;2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0"/>
          <p:cNvSpPr txBox="1"/>
          <p:nvPr/>
        </p:nvSpPr>
        <p:spPr>
          <a:xfrm>
            <a:off x="1800150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j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60" name="Google Shape;260;p30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1"/>
          <p:cNvSpPr txBox="1"/>
          <p:nvPr/>
        </p:nvSpPr>
        <p:spPr>
          <a:xfrm>
            <a:off x="1037500" y="647300"/>
            <a:ext cx="7191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w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3036475" y="647288"/>
            <a:ext cx="1079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o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71" name="Google Shape;271;p31"/>
          <p:cNvSpPr txBox="1"/>
          <p:nvPr/>
        </p:nvSpPr>
        <p:spPr>
          <a:xfrm>
            <a:off x="9724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a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72" name="Google Shape;272;p31"/>
          <p:cNvSpPr txBox="1"/>
          <p:nvPr/>
        </p:nvSpPr>
        <p:spPr>
          <a:xfrm>
            <a:off x="3129425" y="2619375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u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273" name="Google Shape;273;p31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4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4" name="Google Shape;2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1"/>
          <p:cNvSpPr txBox="1"/>
          <p:nvPr/>
        </p:nvSpPr>
        <p:spPr>
          <a:xfrm>
            <a:off x="5330650" y="267962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j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2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2" name="Google Shape;28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2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0">
              <a:solidFill>
                <a:schemeClr val="dk2"/>
              </a:solidFill>
            </a:endParaRPr>
          </a:p>
        </p:txBody>
      </p:sp>
      <p:sp>
        <p:nvSpPr>
          <p:cNvPr id="285" name="Google Shape;285;p32"/>
          <p:cNvSpPr txBox="1"/>
          <p:nvPr/>
        </p:nvSpPr>
        <p:spPr>
          <a:xfrm>
            <a:off x="3827100" y="1072300"/>
            <a:ext cx="43689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    ie</a:t>
            </a:r>
            <a:endParaRPr/>
          </a:p>
        </p:txBody>
      </p:sp>
      <p:sp>
        <p:nvSpPr>
          <p:cNvPr id="286" name="Google Shape;286;p32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7" name="Google Shape;287;p32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8" name="Google Shape;288;p32"/>
          <p:cNvSpPr txBox="1"/>
          <p:nvPr/>
        </p:nvSpPr>
        <p:spPr>
          <a:xfrm>
            <a:off x="1108350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eu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" name="Google Shape;2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3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l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296" name="Google Shape;296;p33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4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4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0">
              <a:solidFill>
                <a:schemeClr val="dk2"/>
              </a:solidFill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07" name="Google Shape;307;p34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08" name="Google Shape;308;p34"/>
          <p:cNvSpPr txBox="1"/>
          <p:nvPr/>
        </p:nvSpPr>
        <p:spPr>
          <a:xfrm>
            <a:off x="1108350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ou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309" name="Google Shape;309;p34"/>
          <p:cNvSpPr txBox="1"/>
          <p:nvPr/>
        </p:nvSpPr>
        <p:spPr>
          <a:xfrm>
            <a:off x="5536500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uu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5"/>
          <p:cNvSpPr txBox="1"/>
          <p:nvPr/>
        </p:nvSpPr>
        <p:spPr>
          <a:xfrm>
            <a:off x="830450" y="647300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eu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19" name="Google Shape;319;p35"/>
          <p:cNvSpPr txBox="1"/>
          <p:nvPr/>
        </p:nvSpPr>
        <p:spPr>
          <a:xfrm>
            <a:off x="3036475" y="647288"/>
            <a:ext cx="1079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ie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20" name="Google Shape;320;p35"/>
          <p:cNvSpPr txBox="1"/>
          <p:nvPr/>
        </p:nvSpPr>
        <p:spPr>
          <a:xfrm>
            <a:off x="9724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l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21" name="Google Shape;321;p35"/>
          <p:cNvSpPr txBox="1"/>
          <p:nvPr/>
        </p:nvSpPr>
        <p:spPr>
          <a:xfrm>
            <a:off x="2938675" y="2619375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ou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22" name="Google Shape;322;p35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5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5"/>
          <p:cNvSpPr txBox="1"/>
          <p:nvPr/>
        </p:nvSpPr>
        <p:spPr>
          <a:xfrm>
            <a:off x="50694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uu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6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0" name="Google Shape;33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6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g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332" name="Google Shape;332;p36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7"/>
          <p:cNvSpPr/>
          <p:nvPr/>
        </p:nvSpPr>
        <p:spPr>
          <a:xfrm>
            <a:off x="457200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7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0">
              <a:solidFill>
                <a:schemeClr val="dk2"/>
              </a:solidFill>
            </a:endParaRPr>
          </a:p>
        </p:txBody>
      </p:sp>
      <p:sp>
        <p:nvSpPr>
          <p:cNvPr id="342" name="Google Shape;342;p37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43" name="Google Shape;343;p37"/>
          <p:cNvSpPr txBox="1"/>
          <p:nvPr/>
        </p:nvSpPr>
        <p:spPr>
          <a:xfrm>
            <a:off x="75102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44" name="Google Shape;344;p37"/>
          <p:cNvSpPr txBox="1"/>
          <p:nvPr/>
        </p:nvSpPr>
        <p:spPr>
          <a:xfrm>
            <a:off x="1108350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au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345" name="Google Shape;345;p37"/>
          <p:cNvSpPr txBox="1"/>
          <p:nvPr/>
        </p:nvSpPr>
        <p:spPr>
          <a:xfrm>
            <a:off x="5536500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ui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8"/>
          <p:cNvSpPr/>
          <p:nvPr/>
        </p:nvSpPr>
        <p:spPr>
          <a:xfrm>
            <a:off x="143850" y="156925"/>
            <a:ext cx="4260900" cy="470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1" name="Google Shape;35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8"/>
          <p:cNvSpPr txBox="1"/>
          <p:nvPr/>
        </p:nvSpPr>
        <p:spPr>
          <a:xfrm>
            <a:off x="1538725" y="1072300"/>
            <a:ext cx="2604600" cy="11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f</a:t>
            </a:r>
            <a:endParaRPr sz="15000">
              <a:solidFill>
                <a:schemeClr val="dk2"/>
              </a:solidFill>
            </a:endParaRPr>
          </a:p>
        </p:txBody>
      </p:sp>
      <p:sp>
        <p:nvSpPr>
          <p:cNvPr id="353" name="Google Shape;353;p38"/>
          <p:cNvSpPr txBox="1"/>
          <p:nvPr/>
        </p:nvSpPr>
        <p:spPr>
          <a:xfrm>
            <a:off x="300982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54" name="Google Shape;35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6925"/>
            <a:ext cx="4260900" cy="47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8"/>
          <p:cNvSpPr txBox="1"/>
          <p:nvPr/>
        </p:nvSpPr>
        <p:spPr>
          <a:xfrm>
            <a:off x="7346775" y="4461325"/>
            <a:ext cx="12642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56" name="Google Shape;356;p38"/>
          <p:cNvSpPr txBox="1"/>
          <p:nvPr/>
        </p:nvSpPr>
        <p:spPr>
          <a:xfrm>
            <a:off x="5641625" y="1072300"/>
            <a:ext cx="2331900" cy="18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0">
                <a:solidFill>
                  <a:schemeClr val="dk2"/>
                </a:solidFill>
              </a:rPr>
              <a:t>ei</a:t>
            </a:r>
            <a:endParaRPr sz="15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1569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2975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9"/>
          <p:cNvSpPr txBox="1"/>
          <p:nvPr/>
        </p:nvSpPr>
        <p:spPr>
          <a:xfrm>
            <a:off x="928525" y="603700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g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66" name="Google Shape;366;p39"/>
          <p:cNvSpPr txBox="1"/>
          <p:nvPr/>
        </p:nvSpPr>
        <p:spPr>
          <a:xfrm>
            <a:off x="2840300" y="647288"/>
            <a:ext cx="1079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au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67" name="Google Shape;367;p39"/>
          <p:cNvSpPr txBox="1"/>
          <p:nvPr/>
        </p:nvSpPr>
        <p:spPr>
          <a:xfrm>
            <a:off x="820225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ui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68" name="Google Shape;368;p39"/>
          <p:cNvSpPr txBox="1"/>
          <p:nvPr/>
        </p:nvSpPr>
        <p:spPr>
          <a:xfrm>
            <a:off x="3129538" y="2619375"/>
            <a:ext cx="11772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f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369" name="Google Shape;369;p39"/>
          <p:cNvSpPr txBox="1"/>
          <p:nvPr/>
        </p:nvSpPr>
        <p:spPr>
          <a:xfrm>
            <a:off x="6987300" y="2913925"/>
            <a:ext cx="17328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kern 6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70" name="Google Shape;37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100" y="2237825"/>
            <a:ext cx="2114048" cy="201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9"/>
          <p:cNvSpPr txBox="1"/>
          <p:nvPr/>
        </p:nvSpPr>
        <p:spPr>
          <a:xfrm>
            <a:off x="5069400" y="2619375"/>
            <a:ext cx="12855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6000">
                <a:solidFill>
                  <a:schemeClr val="dk2"/>
                </a:solidFill>
              </a:rPr>
              <a:t>ei</a:t>
            </a:r>
            <a:endParaRPr sz="6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Diavoorstelling (16:9)</PresentationFormat>
  <Paragraphs>110</Paragraphs>
  <Slides>27</Slides>
  <Notes>27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9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2024-07-09T07:36:10Z</dcterms:modified>
</cp:coreProperties>
</file>