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69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ac0aa79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ac0aa794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00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ac0aa794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ac0aa794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0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ad91299b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ad91299b9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8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ad91299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ad91299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13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ad91299b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ad91299b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0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ad91299b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ead91299b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078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ad91299b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ad91299b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826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ad91299b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ead91299b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774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ad91299b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ad91299b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26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ad91299b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ead91299b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760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ad91299b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ead91299b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40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ac0aa794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ac0aa794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607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ad91299b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ad91299b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324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ad91299b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ead91299b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731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ad91299b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ead91299b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006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ad91299b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ead91299b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52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ad91299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ead91299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573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ad91299b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ead91299b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717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ad91299b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ead91299b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233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ead91299b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ead91299b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44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ad91299b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ad91299b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3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ac0aa794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ac0aa794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95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ac0aa794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ac0aa794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22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ac0aa79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ac0aa79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15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ad91299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ad91299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36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ac0aa794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ac0aa794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24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ac0aa794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ac0aa794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57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843800" y="1333825"/>
            <a:ext cx="1209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i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202450" y="1263925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k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889950" y="4341475"/>
            <a:ext cx="1351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start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368550" y="4406700"/>
            <a:ext cx="1351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start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1211800" y="1006925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oo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1037500" y="647300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n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107375" y="647300"/>
            <a:ext cx="7632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t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754300" y="261937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ee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3129425" y="2619375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b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6987300" y="2913925"/>
            <a:ext cx="1732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2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10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4938150" y="267962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oo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d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3903375" y="1072300"/>
            <a:ext cx="4794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 oe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z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572000" y="1072300"/>
            <a:ext cx="36177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 ij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h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1037500" y="647300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d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949275" y="647288"/>
            <a:ext cx="10794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oe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972400" y="261937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z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3129425" y="2619375"/>
            <a:ext cx="11772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ij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6987300" y="2913925"/>
            <a:ext cx="1732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3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10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5330650" y="267962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h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w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4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4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5483375" y="12247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o</a:t>
            </a:r>
            <a:endParaRPr sz="1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a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4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4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5483375" y="1159325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u</a:t>
            </a:r>
            <a:endParaRPr sz="1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/>
        </p:nvSpPr>
        <p:spPr>
          <a:xfrm>
            <a:off x="1800150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j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1"/>
          <p:cNvSpPr txBox="1"/>
          <p:nvPr/>
        </p:nvSpPr>
        <p:spPr>
          <a:xfrm>
            <a:off x="1037500" y="647300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w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3036475" y="647288"/>
            <a:ext cx="10794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o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972400" y="261937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a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3129425" y="2619375"/>
            <a:ext cx="11772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u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6987300" y="2913925"/>
            <a:ext cx="1732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4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10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/>
        </p:nvSpPr>
        <p:spPr>
          <a:xfrm>
            <a:off x="5330650" y="267962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j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331650" y="1159475"/>
            <a:ext cx="1209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m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017200" y="1159475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s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889950" y="4341475"/>
            <a:ext cx="1351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start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7335850" y="4341475"/>
            <a:ext cx="1351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start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0">
              <a:solidFill>
                <a:schemeClr val="dk2"/>
              </a:solidFill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3827100" y="1072300"/>
            <a:ext cx="43689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  ie</a:t>
            </a:r>
            <a:endParaRPr/>
          </a:p>
        </p:txBody>
      </p:sp>
      <p:sp>
        <p:nvSpPr>
          <p:cNvPr id="286" name="Google Shape;286;p32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5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5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1108350" y="1072300"/>
            <a:ext cx="23319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eu</a:t>
            </a:r>
            <a:endParaRPr sz="1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l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5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0">
              <a:solidFill>
                <a:schemeClr val="dk2"/>
              </a:solidFill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5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5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1108350" y="1072300"/>
            <a:ext cx="23319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ou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309" name="Google Shape;309;p34"/>
          <p:cNvSpPr txBox="1"/>
          <p:nvPr/>
        </p:nvSpPr>
        <p:spPr>
          <a:xfrm>
            <a:off x="5536500" y="1072300"/>
            <a:ext cx="23319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uu</a:t>
            </a:r>
            <a:endParaRPr sz="1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5"/>
          <p:cNvSpPr txBox="1"/>
          <p:nvPr/>
        </p:nvSpPr>
        <p:spPr>
          <a:xfrm>
            <a:off x="830450" y="647300"/>
            <a:ext cx="11772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eu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3036475" y="647288"/>
            <a:ext cx="10794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ie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972400" y="261937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l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2938675" y="2619375"/>
            <a:ext cx="11772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ou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6987300" y="2913925"/>
            <a:ext cx="1732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5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23" name="Google Shape;3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10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5"/>
          <p:cNvSpPr txBox="1"/>
          <p:nvPr/>
        </p:nvSpPr>
        <p:spPr>
          <a:xfrm>
            <a:off x="5069400" y="261937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uu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g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6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7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0">
              <a:solidFill>
                <a:schemeClr val="dk2"/>
              </a:solidFill>
            </a:endParaRPr>
          </a:p>
        </p:txBody>
      </p:sp>
      <p:sp>
        <p:nvSpPr>
          <p:cNvPr id="342" name="Google Shape;342;p37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6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3" name="Google Shape;343;p37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6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4" name="Google Shape;344;p37"/>
          <p:cNvSpPr txBox="1"/>
          <p:nvPr/>
        </p:nvSpPr>
        <p:spPr>
          <a:xfrm>
            <a:off x="1108350" y="1072300"/>
            <a:ext cx="23319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au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5536500" y="1072300"/>
            <a:ext cx="23319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ui</a:t>
            </a:r>
            <a:endParaRPr sz="1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8"/>
          <p:cNvSpPr txBox="1"/>
          <p:nvPr/>
        </p:nvSpPr>
        <p:spPr>
          <a:xfrm>
            <a:off x="1538725" y="1072300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f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353" name="Google Shape;353;p38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6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54" name="Google Shape;3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8"/>
          <p:cNvSpPr txBox="1"/>
          <p:nvPr/>
        </p:nvSpPr>
        <p:spPr>
          <a:xfrm>
            <a:off x="734677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6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5641625" y="1072300"/>
            <a:ext cx="2331900" cy="1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ei</a:t>
            </a:r>
            <a:endParaRPr sz="1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9"/>
          <p:cNvSpPr txBox="1"/>
          <p:nvPr/>
        </p:nvSpPr>
        <p:spPr>
          <a:xfrm>
            <a:off x="928525" y="603700"/>
            <a:ext cx="11772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g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2840300" y="647288"/>
            <a:ext cx="10794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au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820225" y="261937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ui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368" name="Google Shape;368;p39"/>
          <p:cNvSpPr txBox="1"/>
          <p:nvPr/>
        </p:nvSpPr>
        <p:spPr>
          <a:xfrm>
            <a:off x="3129538" y="2619375"/>
            <a:ext cx="11772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f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369" name="Google Shape;369;p39"/>
          <p:cNvSpPr txBox="1"/>
          <p:nvPr/>
        </p:nvSpPr>
        <p:spPr>
          <a:xfrm>
            <a:off x="6987300" y="2913925"/>
            <a:ext cx="1732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6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70" name="Google Shape;3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10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9"/>
          <p:cNvSpPr txBox="1"/>
          <p:nvPr/>
        </p:nvSpPr>
        <p:spPr>
          <a:xfrm>
            <a:off x="5069400" y="2619375"/>
            <a:ext cx="12855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ei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037500" y="647300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i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129425" y="647288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k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037500" y="2619375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m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129425" y="2619375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s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527075" y="3633150"/>
            <a:ext cx="1732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start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669500" y="1006925"/>
            <a:ext cx="1209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p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639000" y="1263925"/>
            <a:ext cx="3843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aa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433950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669500" y="1006925"/>
            <a:ext cx="1209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r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572000" y="1137700"/>
            <a:ext cx="3484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 e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1669500" y="1006925"/>
            <a:ext cx="1209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v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572000" y="1137700"/>
            <a:ext cx="3484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 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1569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75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037500" y="647300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p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922375" y="647300"/>
            <a:ext cx="1286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aa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037500" y="2619375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r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129425" y="2619375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e</a:t>
            </a:r>
            <a:endParaRPr sz="6000">
              <a:solidFill>
                <a:schemeClr val="dk2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987300" y="2913925"/>
            <a:ext cx="1732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1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100" y="2237825"/>
            <a:ext cx="2114048" cy="20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264950" y="2619375"/>
            <a:ext cx="7191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6000">
                <a:solidFill>
                  <a:schemeClr val="dk2"/>
                </a:solidFill>
              </a:rPr>
              <a:t>v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1669500" y="1006925"/>
            <a:ext cx="1209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n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572000" y="1137700"/>
            <a:ext cx="3484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 t</a:t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14385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4572000" y="156925"/>
            <a:ext cx="4260900" cy="470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5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925"/>
            <a:ext cx="4260900" cy="4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1211800" y="1006925"/>
            <a:ext cx="2604600" cy="1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ee</a:t>
            </a:r>
            <a:endParaRPr sz="15000">
              <a:solidFill>
                <a:schemeClr val="dk2"/>
              </a:solidFill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4572000" y="1006925"/>
            <a:ext cx="3484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0">
                <a:solidFill>
                  <a:schemeClr val="dk2"/>
                </a:solidFill>
              </a:rPr>
              <a:t>   b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30098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7510225" y="4461325"/>
            <a:ext cx="1264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kern 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Diavoorstelling (16:9)</PresentationFormat>
  <Paragraphs>110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van der Vlugt</dc:creator>
  <cp:lastModifiedBy>hans vdvlugt</cp:lastModifiedBy>
  <cp:revision>1</cp:revision>
  <dcterms:modified xsi:type="dcterms:W3CDTF">2024-07-09T07:36:10Z</dcterms:modified>
</cp:coreProperties>
</file>