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Montserrat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9941745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8633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49f59f37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g3749f59f37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0608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49f59f37f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g3749f59f37f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1145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49f59f37f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749f59f37f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5448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49f59f37f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g3749f59f37f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6679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49f59f37f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3749f59f37f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11009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749f59f37f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g3749f59f37f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4963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749f59f37f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g3749f59f37f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1500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begrijpend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  lezen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rekenen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tekenen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stillezen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godsdienst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6518725" y="3872875"/>
            <a:ext cx="19287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zingen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0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577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577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5150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toets                        lezen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eten 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drinken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muziek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knutselen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buiten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spelen  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79" name="Google Shape;7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0" name="Google Shape;8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1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1" name="Google Shape;8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2" name="Google Shape;8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8025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3" name="Google Shape;8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84" name="Google Shape;8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85" name="Google Shape;85;p14"/>
          <p:cNvSpPr txBox="1"/>
          <p:nvPr/>
        </p:nvSpPr>
        <p:spPr>
          <a:xfrm>
            <a:off x="6625600" y="3894538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naar huis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spelletje                        lezen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2" name="Google Shape;92;p15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tablet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gym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r>
              <a:rPr lang="nl" sz="3500" dirty="0" smtClean="0">
                <a:solidFill>
                  <a:schemeClr val="dk1"/>
                </a:solidFill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tafels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oefenen</a:t>
            </a:r>
            <a:r>
              <a:rPr lang="nl" sz="3500" dirty="0">
                <a:solidFill>
                  <a:schemeClr val="dk1"/>
                </a:solidFill>
              </a:rPr>
              <a:t>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rekenen 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97" name="Google Shape;9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8" name="Google Shape;9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1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9" name="Google Shape;9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8025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1" name="Google Shape;10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2" name="Google Shape;10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03" name="Google Shape;103;p15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kieskast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kanjer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training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techniek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taal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vrij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  spelen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duo-lezen 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15" name="Google Shape;11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1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8" name="Google Shape;11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8025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19" name="Google Shape;11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20" name="Google Shape;12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21" name="Google Shape;121;p16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dirty="0">
                <a:solidFill>
                  <a:schemeClr val="dk2"/>
                </a:solidFill>
              </a:rPr>
              <a:t> </a:t>
            </a:r>
            <a:r>
              <a:rPr lang="nl" sz="1800" dirty="0" smtClean="0">
                <a:solidFill>
                  <a:schemeClr val="dk2"/>
                </a:solidFill>
              </a:rPr>
              <a:t>   </a:t>
            </a:r>
            <a:r>
              <a:rPr lang="nl" sz="2600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flitsen</a:t>
            </a:r>
            <a:endParaRPr sz="2600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pauze                 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training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kring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dictee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veilig leren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   lezen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" name="Google Shape;131;p17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verkeer         </a:t>
            </a:r>
            <a:r>
              <a:rPr lang="nl" sz="3500" dirty="0">
                <a:solidFill>
                  <a:schemeClr val="dk1"/>
                </a:solidFill>
              </a:rPr>
              <a:t>        </a:t>
            </a:r>
            <a:endParaRPr sz="26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33" name="Google Shape;13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4" name="Google Shape;13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1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5" name="Google Shape;13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6" name="Google Shape;13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8025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7" name="Google Shape;13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38" name="Google Shape;13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39" name="Google Shape;139;p17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 voorlezen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8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hoeken                 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training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weektaak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uitstapje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lezen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9" name="Google Shape;149;p18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verrassing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0" name="Google Shape;150;p18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51" name="Google Shape;15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2" name="Google Shape;15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1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3" name="Google Shape;15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4" name="Google Shape;15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8025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5" name="Google Shape;15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56" name="Google Shape;15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57" name="Google Shape;157;p18"/>
          <p:cNvSpPr txBox="1"/>
          <p:nvPr/>
        </p:nvSpPr>
        <p:spPr>
          <a:xfrm>
            <a:off x="6527525" y="3894525"/>
            <a:ext cx="22449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 spelling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8" name="Google Shape;158;p18"/>
          <p:cNvSpPr txBox="1"/>
          <p:nvPr/>
        </p:nvSpPr>
        <p:spPr>
          <a:xfrm>
            <a:off x="6856525" y="2397113"/>
            <a:ext cx="13839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circuit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</a:t>
            </a:r>
            <a:r>
              <a:rPr lang="nl" sz="3500" dirty="0" smtClean="0">
                <a:solidFill>
                  <a:schemeClr val="dk1"/>
                </a:solidFill>
              </a:rPr>
              <a:t>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filmpje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</a:t>
            </a:r>
            <a:r>
              <a:rPr lang="nl" sz="26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</a:t>
            </a:r>
            <a:r>
              <a:rPr lang="nl" sz="26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kijken</a:t>
            </a:r>
            <a:endParaRPr sz="26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5" name="Google Shape;165;p19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schoolreis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verjaardag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7" name="Google Shape;167;p19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lezen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8" name="Google Shape;168;p19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schrijven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9" name="Google Shape;169;p19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70" name="Google Shape;17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1" name="Google Shape;17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1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2" name="Google Shape;17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3" name="Google Shape;17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8025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4" name="Google Shape;17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75" name="Google Shape;17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76" name="Google Shape;176;p19"/>
          <p:cNvSpPr txBox="1"/>
          <p:nvPr/>
        </p:nvSpPr>
        <p:spPr>
          <a:xfrm>
            <a:off x="6311675" y="3449400"/>
            <a:ext cx="24606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</a:t>
            </a:r>
            <a:r>
              <a:rPr lang="nl" sz="26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 weeksluiting</a:t>
            </a:r>
            <a:endParaRPr sz="26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7" name="Google Shape;177;p19"/>
          <p:cNvSpPr txBox="1"/>
          <p:nvPr/>
        </p:nvSpPr>
        <p:spPr>
          <a:xfrm>
            <a:off x="6409888" y="2397112"/>
            <a:ext cx="24606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400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weekopening</a:t>
            </a:r>
            <a:endParaRPr sz="2400"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0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bewegend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leren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4" name="Google Shape;184;p20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 bibliotheek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5" name="Google Shape;185;p20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6" name="Google Shape;186;p20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              lezen</a:t>
            </a: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2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7" name="Google Shape;187;p20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spreekbeurt        </a:t>
            </a:r>
            <a:r>
              <a:rPr lang="nl" sz="3500">
                <a:solidFill>
                  <a:schemeClr val="dk1"/>
                </a:solidFill>
              </a:rPr>
              <a:t>        </a:t>
            </a:r>
            <a:endParaRPr sz="26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8" name="Google Shape;188;p20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89" name="Google Shape;18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28026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0" name="Google Shape;19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1969313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1" name="Google Shape;19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2" name="Google Shape;19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80250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3" name="Google Shape;19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2007075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94" name="Google Shape;19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2925" y="3548138"/>
            <a:ext cx="1383925" cy="120487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95" name="Google Shape;195;p20"/>
          <p:cNvSpPr txBox="1"/>
          <p:nvPr/>
        </p:nvSpPr>
        <p:spPr>
          <a:xfrm>
            <a:off x="6215075" y="620775"/>
            <a:ext cx="26553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Kinderboekenweek</a:t>
            </a:r>
            <a:endParaRPr sz="190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Diavoorstelling (16:9)</PresentationFormat>
  <Paragraphs>100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Montserrat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van der Vlugt</dc:creator>
  <cp:lastModifiedBy>hans vdvlugt</cp:lastModifiedBy>
  <cp:revision>1</cp:revision>
  <dcterms:modified xsi:type="dcterms:W3CDTF">2025-08-14T12:09:20Z</dcterms:modified>
</cp:coreProperties>
</file>