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6858000" cy="9144000" type="screen4x3"/>
  <p:notesSz cx="6889750" cy="100187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82" autoAdjust="0"/>
    <p:restoredTop sz="94660"/>
  </p:normalViewPr>
  <p:slideViewPr>
    <p:cSldViewPr>
      <p:cViewPr varScale="1">
        <p:scale>
          <a:sx n="83" d="100"/>
          <a:sy n="83" d="100"/>
        </p:scale>
        <p:origin x="291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95DB0-17C7-498D-AE73-2EA69EFF7548}" type="datetimeFigureOut">
              <a:rPr lang="nl-NL" smtClean="0"/>
              <a:pPr/>
              <a:t>6-7-2024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schuind hoek zelfde zijde rechthoek 2"/>
          <p:cNvSpPr/>
          <p:nvPr/>
        </p:nvSpPr>
        <p:spPr>
          <a:xfrm>
            <a:off x="764704" y="395536"/>
            <a:ext cx="2808312" cy="7344816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Afgeschuind hoek zelfde zijde rechthoek 3"/>
          <p:cNvSpPr/>
          <p:nvPr/>
        </p:nvSpPr>
        <p:spPr>
          <a:xfrm>
            <a:off x="3861048" y="395536"/>
            <a:ext cx="2808312" cy="7344816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1705432" y="539552"/>
            <a:ext cx="9268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ik</a:t>
            </a:r>
            <a:endParaRPr lang="nl-NL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4800974" y="525994"/>
            <a:ext cx="9284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ik</a:t>
            </a:r>
            <a:endParaRPr lang="nl-NL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1286001" y="6342785"/>
            <a:ext cx="18151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lees</a:t>
            </a:r>
            <a:endParaRPr lang="nl-NL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4357639" y="6342785"/>
            <a:ext cx="18151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lees</a:t>
            </a:r>
            <a:endParaRPr lang="nl-NL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28" name="Picture 4" descr="https://lh7-us.googleusercontent.com/slidesz/AGV_vUenR_XjhRkHzZb4Z7o0f5n6OBILJ45uk9rqzWvNbzOxoKbSNuI0iSYQOFOYOQPEXtCHU-8y7rYpaAHKxfJYXVvqaMxTqyhfD9J9IsMaDX3Tq10uPQMBPEKxb5a07bScwTjXaDZKzU66RFpYaN5Af-8BYPMt80-z=s2048?key=8CmBnNeNl1LxONMjNn9mg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1907704"/>
            <a:ext cx="271370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lh7-us.googleusercontent.com/slidesz/AGV_vUcCZbjc5c8Lrya-6sixJXEjcmo4do7DjsGHcnR-LYT0ZGGFLPu1XSmBskqz3HD1mIAzOkqgXNfF42OPIs2-sFILIr9fYIwviFIvE7oa3ApLUmyN5b42Q0Q87JpZS7YxW1X39fvAXYu1euK0-nJ_JMU5_9BJty2E=s2048?key=8CmBnNeNl1LxONMjNn9mg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116" y="2102611"/>
            <a:ext cx="2632176" cy="39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26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schuind hoek zelfde zijde rechthoek 2"/>
          <p:cNvSpPr/>
          <p:nvPr/>
        </p:nvSpPr>
        <p:spPr>
          <a:xfrm>
            <a:off x="764704" y="395535"/>
            <a:ext cx="2808312" cy="7393815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Afgeschuind hoek zelfde zijde rechthoek 3"/>
          <p:cNvSpPr/>
          <p:nvPr/>
        </p:nvSpPr>
        <p:spPr>
          <a:xfrm>
            <a:off x="3861048" y="395536"/>
            <a:ext cx="2808312" cy="7393815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1705432" y="539552"/>
            <a:ext cx="9268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ik</a:t>
            </a:r>
            <a:endParaRPr lang="nl-NL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4800974" y="525994"/>
            <a:ext cx="9284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ik</a:t>
            </a:r>
            <a:endParaRPr lang="nl-NL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1261295" y="6444208"/>
            <a:ext cx="18151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lees</a:t>
            </a:r>
            <a:endParaRPr lang="nl-NL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4357639" y="6465691"/>
            <a:ext cx="18151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lees</a:t>
            </a:r>
            <a:endParaRPr lang="nl-NL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050" name="Picture 2" descr="https://lh7-us.googleusercontent.com/slidesz/AGV_vUc5h3Z6qOSvMhf66JC-efB2Ac_Cpxie1h5uZVyjvJj44h5mbwoZ3zmXQnbYPYbpjtYRXOd-NXHJU9JTcos5eqNJ32Hx7lja8QxsMI7IEBZaNdLRdgy0kfK6XXUqquMbz69OmuCB9Gjbh-_sMxkvmKr2LCQ-c-up=s2048?key=8CmBnNeNl1LxONMjNn9mg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985" y="2028711"/>
            <a:ext cx="2547750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7-us.googleusercontent.com/slidesz/AGV_vUe3s2aoQrq8fBoY5M1r6iVb6qDU7vMysbkYd7JgEMip1n7c1LtS_c0t18jcVq4t18OrNfoQ-DgXYREjNIWWgi_KOtWoI9pUfpJl9ynloxHuxfQ8fecEKC0cp82einwXz9utgrnrLQ1EVTasF-eljnstkYmNhR0=s2048?key=8CmBnNeNl1LxONMjNn9mg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4259" y="2035056"/>
            <a:ext cx="2661890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799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schuind hoek zelfde zijde rechthoek 2"/>
          <p:cNvSpPr/>
          <p:nvPr/>
        </p:nvSpPr>
        <p:spPr>
          <a:xfrm>
            <a:off x="764703" y="395536"/>
            <a:ext cx="2808312" cy="7344816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Afgeschuind hoek zelfde zijde rechthoek 3"/>
          <p:cNvSpPr/>
          <p:nvPr/>
        </p:nvSpPr>
        <p:spPr>
          <a:xfrm>
            <a:off x="3861048" y="395536"/>
            <a:ext cx="2808312" cy="7344816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1705432" y="539552"/>
            <a:ext cx="92685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ik</a:t>
            </a:r>
            <a:endParaRPr lang="nl-NL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4800974" y="525994"/>
            <a:ext cx="92846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ik</a:t>
            </a:r>
            <a:endParaRPr lang="nl-NL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Rechthoek 6"/>
          <p:cNvSpPr/>
          <p:nvPr/>
        </p:nvSpPr>
        <p:spPr>
          <a:xfrm>
            <a:off x="1261294" y="6374467"/>
            <a:ext cx="18151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lees</a:t>
            </a:r>
            <a:endParaRPr lang="nl-NL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Rechthoek 8"/>
          <p:cNvSpPr/>
          <p:nvPr/>
        </p:nvSpPr>
        <p:spPr>
          <a:xfrm>
            <a:off x="4357639" y="6397328"/>
            <a:ext cx="181513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lees</a:t>
            </a:r>
            <a:endParaRPr lang="nl-NL" sz="7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074" name="Picture 2" descr="https://lh7-us.googleusercontent.com/slidesz/AGV_vUfXyV3c2NIX2x23TT_JlIGdL-GMPkJBgG_2b4GN6BRTNYI1ghmCTZp8KQ2gCGkUmnU_vgil7FkJDan7XCCyZ82grLSWZVluDZ_cAyNb7yMh9-YAudztgeIcne6sjQWMtF1rHQh0U0qKTUyIMcNaaQuksGXPV6Wg=s2048?key=8CmBnNeNl1LxONMjNn9mg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50" y="2012127"/>
            <a:ext cx="2690019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7-us.googleusercontent.com/slidesz/AGV_vUdOSGEUZTk8qfPBSP3mvm_iO0TLyUzmwTKx97_7PP4sWCunHjyoVj-6K4zmz9EbfGEgqeMUZURHqm8768wlex-6WIJsWeMSA6YAS1fSKcSgUOGwwKx_P0WxSwcuWxCoYxfWm4fCbB_yqhPebkCcVp-kkIs-8Ho=s2048?key=8CmBnNeNl1LxONMjNn9mg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109" y="2044291"/>
            <a:ext cx="2671433" cy="344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179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schuind hoek zelfde zijde rechthoek 2"/>
          <p:cNvSpPr/>
          <p:nvPr/>
        </p:nvSpPr>
        <p:spPr>
          <a:xfrm>
            <a:off x="764704" y="395536"/>
            <a:ext cx="2808312" cy="7272808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Afgeschuind hoek zelfde zijde rechthoek 3"/>
          <p:cNvSpPr/>
          <p:nvPr/>
        </p:nvSpPr>
        <p:spPr>
          <a:xfrm>
            <a:off x="3854706" y="395536"/>
            <a:ext cx="2808312" cy="7272808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Rechthoek 1"/>
          <p:cNvSpPr/>
          <p:nvPr/>
        </p:nvSpPr>
        <p:spPr>
          <a:xfrm>
            <a:off x="1053811" y="731156"/>
            <a:ext cx="22300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ahnschrift Light" panose="020B0502040204020203" pitchFamily="34" charset="0"/>
              </a:rPr>
              <a:t>race</a:t>
            </a:r>
            <a:endParaRPr lang="nl-NL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Bahnschrift Light" panose="020B0502040204020203" pitchFamily="34" charset="0"/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4143813" y="705785"/>
            <a:ext cx="22300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ahnschrift Light" panose="020B0502040204020203" pitchFamily="34" charset="0"/>
              </a:rPr>
              <a:t>race</a:t>
            </a:r>
            <a:endParaRPr lang="nl-NL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Bahnschrift Light" panose="020B0502040204020203" pitchFamily="34" charset="0"/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960837" y="6285871"/>
            <a:ext cx="24160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hnschrift Light" panose="020B0502040204020203" pitchFamily="34" charset="0"/>
              </a:rPr>
              <a:t>lezen</a:t>
            </a:r>
            <a:endParaRPr lang="nl-NL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13" name="Rechthoek 12"/>
          <p:cNvSpPr/>
          <p:nvPr/>
        </p:nvSpPr>
        <p:spPr>
          <a:xfrm>
            <a:off x="4015686" y="6269960"/>
            <a:ext cx="24160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hnschrift Light" panose="020B0502040204020203" pitchFamily="34" charset="0"/>
              </a:rPr>
              <a:t>lezen</a:t>
            </a:r>
            <a:endParaRPr lang="nl-NL" sz="72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hnschrift Light" panose="020B0502040204020203" pitchFamily="34" charset="0"/>
            </a:endParaRPr>
          </a:p>
        </p:txBody>
      </p:sp>
      <p:pic>
        <p:nvPicPr>
          <p:cNvPr id="4098" name="Picture 2" descr="https://lh7-us.googleusercontent.com/slidesz/AGV_vUd8N2SQMd9WBty2oIQA4yHboPMv1yw16LuKiymls2guG7mXDZKmfj9uROWs2R_EOYTWaglX_hUx2mm24tKN-Rt_NhXRV_ex8wLwweB8dCbUO5G5VACeGz-7VeORQPN7nKykAlhPJWEB_8sDS7YYJKYT1oxG5mzN=s2048?key=8CmBnNeNl1LxONMjNn9mg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90" y="2411760"/>
            <a:ext cx="2537740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lh7-us.googleusercontent.com/slidesz/AGV_vUcfb3SJNAtg2yufnMDCnGAaiJMHLqU-beQrUJAE-QcZynuoIgVnZ73dO8VKrMC1zF9ielkfzEFo-99SZcJRcHLpT4erxat-34eLlHKUh6sOg17WwtncbsCwroMLxuEfIiG3qiZDUatUL0JC3yqUxVnGX7czPoFX=s2048?key=8CmBnNeNl1LxONMjNn9mg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123" y="2411760"/>
            <a:ext cx="2511254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88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schuind hoek zelfde zijde rechthoek 2"/>
          <p:cNvSpPr/>
          <p:nvPr/>
        </p:nvSpPr>
        <p:spPr>
          <a:xfrm>
            <a:off x="764704" y="395536"/>
            <a:ext cx="2808312" cy="7128792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Afgeschuind hoek zelfde zijde rechthoek 3"/>
          <p:cNvSpPr/>
          <p:nvPr/>
        </p:nvSpPr>
        <p:spPr>
          <a:xfrm>
            <a:off x="3790223" y="395536"/>
            <a:ext cx="2808312" cy="7128792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Rechthoek 1"/>
          <p:cNvSpPr/>
          <p:nvPr/>
        </p:nvSpPr>
        <p:spPr>
          <a:xfrm>
            <a:off x="1053811" y="730750"/>
            <a:ext cx="223009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Bahnschrift Light" panose="020B0502040204020203" pitchFamily="34" charset="0"/>
              </a:rPr>
              <a:t>race</a:t>
            </a:r>
            <a:endParaRPr lang="nl-NL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Bahnschrift Light" panose="020B0502040204020203" pitchFamily="34" charset="0"/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879454" y="5998511"/>
            <a:ext cx="266451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8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Bahnschrift Light" panose="020B0502040204020203" pitchFamily="34" charset="0"/>
              </a:rPr>
              <a:t>lezen</a:t>
            </a:r>
            <a:endParaRPr lang="nl-NL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Bahnschrift Light" panose="020B0502040204020203" pitchFamily="34" charset="0"/>
            </a:endParaRPr>
          </a:p>
        </p:txBody>
      </p:sp>
      <p:pic>
        <p:nvPicPr>
          <p:cNvPr id="5124" name="Picture 4" descr="https://lh7-us.googleusercontent.com/slidesz/AGV_vUdzAGgZLdZxCd1TQ0JkenTrEiZmFikuc39Yz5qW4MwbYNsITtD1Tvu2p5_dJOoKrTdE67x0EwO_DKHD9KyozDIxi5l-30eH4lMpUgZc_URyP5MTUw050n82PA_Gpc_HgGGhy4f2T0fQ7s_DKT4CMYP3DcM3rUHN=s2048?key=8CmBnNeNl1LxONMjNn9mg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70" y="2389403"/>
            <a:ext cx="2664296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hoek 4"/>
          <p:cNvSpPr/>
          <p:nvPr/>
        </p:nvSpPr>
        <p:spPr>
          <a:xfrm>
            <a:off x="3854362" y="833690"/>
            <a:ext cx="26148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hnschrift Light" panose="020B0502040204020203" pitchFamily="34" charset="0"/>
              </a:rPr>
              <a:t>space</a:t>
            </a:r>
            <a:endParaRPr lang="nl-NL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3919912" y="6060065"/>
            <a:ext cx="24160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hnschrift Light" panose="020B0502040204020203" pitchFamily="34" charset="0"/>
              </a:rPr>
              <a:t>lezen</a:t>
            </a:r>
            <a:endParaRPr lang="nl-NL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ahnschrift Light" panose="020B0502040204020203" pitchFamily="34" charset="0"/>
            </a:endParaRPr>
          </a:p>
        </p:txBody>
      </p:sp>
      <p:pic>
        <p:nvPicPr>
          <p:cNvPr id="5126" name="Picture 6" descr="https://lh7-us.googleusercontent.com/slidesz/AGV_vUcyCINdbiugsjgX0jJ4zE0mIyB-pry_nbyHYCp0c-Qcf0pv6_nEhYVh8SAbAmlao2x6oCzS48d9iyS_WN8iNe9xX-Hme5uK9NB5cSkuizJTIFnqeeU-UOBqB2f0GpKAOeErboPk33v48FLObimaL7OvuOmWXm3Y=s2048?key=8CmBnNeNl1LxONMjNn9mg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308" y="2389403"/>
            <a:ext cx="259228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721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fgeschuind hoek zelfde zijde rechthoek 2"/>
          <p:cNvSpPr/>
          <p:nvPr/>
        </p:nvSpPr>
        <p:spPr>
          <a:xfrm>
            <a:off x="775241" y="395536"/>
            <a:ext cx="2808312" cy="7128792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Afgeschuind hoek zelfde zijde rechthoek 3"/>
          <p:cNvSpPr/>
          <p:nvPr/>
        </p:nvSpPr>
        <p:spPr>
          <a:xfrm>
            <a:off x="3790223" y="395536"/>
            <a:ext cx="2808312" cy="7128792"/>
          </a:xfrm>
          <a:prstGeom prst="snip2Same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3886825" y="812687"/>
            <a:ext cx="26148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hnschrift Light" panose="020B0502040204020203" pitchFamily="34" charset="0"/>
              </a:rPr>
              <a:t>space</a:t>
            </a:r>
            <a:endParaRPr lang="nl-NL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6" name="Rechthoek 5"/>
          <p:cNvSpPr/>
          <p:nvPr/>
        </p:nvSpPr>
        <p:spPr>
          <a:xfrm>
            <a:off x="3919912" y="6060065"/>
            <a:ext cx="24160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hnschrift Light" panose="020B0502040204020203" pitchFamily="34" charset="0"/>
              </a:rPr>
              <a:t>lezen</a:t>
            </a:r>
            <a:endParaRPr lang="nl-NL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10" name="Rechthoek 9"/>
          <p:cNvSpPr/>
          <p:nvPr/>
        </p:nvSpPr>
        <p:spPr>
          <a:xfrm>
            <a:off x="854563" y="818964"/>
            <a:ext cx="261481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err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hnschrift Light" panose="020B0502040204020203" pitchFamily="34" charset="0"/>
              </a:rPr>
              <a:t>space</a:t>
            </a:r>
            <a:endParaRPr lang="nl-NL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ahnschrift Light" panose="020B0502040204020203" pitchFamily="34" charset="0"/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971374" y="6060065"/>
            <a:ext cx="241604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Bahnschrift Light" panose="020B0502040204020203" pitchFamily="34" charset="0"/>
              </a:rPr>
              <a:t>lezen</a:t>
            </a:r>
            <a:endParaRPr lang="nl-NL" sz="72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Bahnschrift Light" panose="020B0502040204020203" pitchFamily="34" charset="0"/>
            </a:endParaRPr>
          </a:p>
        </p:txBody>
      </p:sp>
      <p:pic>
        <p:nvPicPr>
          <p:cNvPr id="6148" name="Picture 4" descr="https://lh7-us.googleusercontent.com/slidesz/AGV_vUfdU9_er9AOhVfga6ezV-3QX0ZBoxzPdcwaK5jQApo-2N5op1uDsB7hWE0O-JhCDIpAIp3CUpjGAuUDuGlkxl5C7hIdrtEhbaO3v2laKJzE2WJ9JZRvOjP5fGpw128dNcfMyN0guRzOJsIJfzqj9IZDVuE71wpT=s2048?key=8CmBnNeNl1LxONMjNn9mg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12" y="2423809"/>
            <a:ext cx="257996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lh7-us.googleusercontent.com/slidesz/AGV_vUf445FAvutBpBKoqbLGcuRURlS29ubIT0oLqVFP68pJhEfxYht65n_PfJ-Rnmq_kZgI28NuNzsTDuO5Ou-4HQ_m_I1FLydNC3MMGjklOD2GDcPfonQIg0MRo7Y_sToS0U21YMa2sk5vId-mPlTw8DGSNC-vW0o=s2048?key=8CmBnNeNl1LxONMjNn9mg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981" y="2353837"/>
            <a:ext cx="2608662" cy="321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488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24</Words>
  <Application>Microsoft Office PowerPoint</Application>
  <PresentationFormat>Diavoorstelling (4:3)</PresentationFormat>
  <Paragraphs>24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1" baseType="lpstr">
      <vt:lpstr>Arial Unicode MS</vt:lpstr>
      <vt:lpstr>Arial</vt:lpstr>
      <vt:lpstr>Bahnschrift Light</vt:lpstr>
      <vt:lpstr>Calibri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Opdracht 1</dc:title>
  <dc:creator>My Acer</dc:creator>
  <cp:lastModifiedBy>hans vdvlugt</cp:lastModifiedBy>
  <cp:revision>24</cp:revision>
  <cp:lastPrinted>2024-07-02T08:26:07Z</cp:lastPrinted>
  <dcterms:created xsi:type="dcterms:W3CDTF">2014-01-19T15:45:44Z</dcterms:created>
  <dcterms:modified xsi:type="dcterms:W3CDTF">2024-07-06T14:39:11Z</dcterms:modified>
</cp:coreProperties>
</file>