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4" r:id="rId10"/>
    <p:sldId id="265" r:id="rId11"/>
    <p:sldId id="268" r:id="rId12"/>
    <p:sldId id="269" r:id="rId13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1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18-11-2023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hoek 2"/>
          <p:cNvSpPr/>
          <p:nvPr/>
        </p:nvSpPr>
        <p:spPr>
          <a:xfrm>
            <a:off x="3310217" y="4387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 </a:t>
            </a:r>
          </a:p>
        </p:txBody>
      </p:sp>
      <p:sp>
        <p:nvSpPr>
          <p:cNvPr id="4" name="Ovaal 3"/>
          <p:cNvSpPr/>
          <p:nvPr/>
        </p:nvSpPr>
        <p:spPr>
          <a:xfrm>
            <a:off x="2996952" y="4324618"/>
            <a:ext cx="864096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1295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10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9" name="Ovaal 8"/>
          <p:cNvSpPr/>
          <p:nvPr/>
        </p:nvSpPr>
        <p:spPr>
          <a:xfrm>
            <a:off x="2637820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3052766" y="3970591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3467712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3882658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3052212" y="474857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3467712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3882658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3475031" y="4747072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2637820" y="4335754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3052766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3618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11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9" name="Ovaal 8"/>
          <p:cNvSpPr/>
          <p:nvPr/>
        </p:nvSpPr>
        <p:spPr>
          <a:xfrm>
            <a:off x="2637820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3052766" y="3970591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3467712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3882658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3052212" y="474857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3467712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3882658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3475031" y="4747072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2637820" y="4335754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3052766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al 13"/>
          <p:cNvSpPr/>
          <p:nvPr/>
        </p:nvSpPr>
        <p:spPr>
          <a:xfrm>
            <a:off x="2637820" y="4735667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5858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12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9" name="Ovaal 8"/>
          <p:cNvSpPr/>
          <p:nvPr/>
        </p:nvSpPr>
        <p:spPr>
          <a:xfrm>
            <a:off x="2637820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Ovaal 15"/>
          <p:cNvSpPr/>
          <p:nvPr/>
        </p:nvSpPr>
        <p:spPr>
          <a:xfrm>
            <a:off x="3052766" y="3970591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/>
          <p:cNvSpPr/>
          <p:nvPr/>
        </p:nvSpPr>
        <p:spPr>
          <a:xfrm>
            <a:off x="3467712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3882658" y="395520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3052212" y="4748576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3467712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3882658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3475031" y="4747072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2637820" y="4335754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3052766" y="4351139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al 13"/>
          <p:cNvSpPr/>
          <p:nvPr/>
        </p:nvSpPr>
        <p:spPr>
          <a:xfrm>
            <a:off x="2637820" y="4735667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3897850" y="4747072"/>
            <a:ext cx="360040" cy="3383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401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2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2420888" y="4300134"/>
            <a:ext cx="864096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3573016" y="4300134"/>
            <a:ext cx="864096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0813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3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Ovaal 7"/>
          <p:cNvSpPr/>
          <p:nvPr/>
        </p:nvSpPr>
        <p:spPr>
          <a:xfrm>
            <a:off x="2960948" y="5004048"/>
            <a:ext cx="864096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3583014" y="3952861"/>
            <a:ext cx="864096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2412504" y="3974610"/>
            <a:ext cx="864096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820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4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11" name="Ovaal 10"/>
          <p:cNvSpPr/>
          <p:nvPr/>
        </p:nvSpPr>
        <p:spPr>
          <a:xfrm>
            <a:off x="2634424" y="3981345"/>
            <a:ext cx="740225" cy="7923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2634425" y="4849694"/>
            <a:ext cx="740225" cy="7923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al 13"/>
          <p:cNvSpPr/>
          <p:nvPr/>
        </p:nvSpPr>
        <p:spPr>
          <a:xfrm>
            <a:off x="3429000" y="4849694"/>
            <a:ext cx="740225" cy="7923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3412529" y="3981345"/>
            <a:ext cx="740225" cy="7923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85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al 3"/>
          <p:cNvSpPr/>
          <p:nvPr/>
        </p:nvSpPr>
        <p:spPr>
          <a:xfrm>
            <a:off x="2656443" y="4084234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680137" y="4084234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5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3695719" y="4965400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654469" y="4945798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3176081" y="4524817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143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al 3"/>
          <p:cNvSpPr/>
          <p:nvPr/>
        </p:nvSpPr>
        <p:spPr>
          <a:xfrm>
            <a:off x="2708920" y="456542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573016" y="456542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6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3573016" y="511589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708920" y="511589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2708920" y="4016415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3547696" y="4014960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7548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al 3"/>
          <p:cNvSpPr/>
          <p:nvPr/>
        </p:nvSpPr>
        <p:spPr>
          <a:xfrm>
            <a:off x="2636912" y="451901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687817" y="451901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7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3687817" y="510463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636912" y="510463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2636912" y="395156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3715472" y="395156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3176192" y="398221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7966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al 3"/>
          <p:cNvSpPr/>
          <p:nvPr/>
        </p:nvSpPr>
        <p:spPr>
          <a:xfrm>
            <a:off x="2636912" y="451901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687817" y="451901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8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3687817" y="510463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636912" y="510463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2636912" y="395156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3715472" y="3951562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3176192" y="398221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3162364" y="4519016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6204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lh7-us.googleusercontent.com/KQv8m4fWEnBLfuga2M8ETlFk7ylbW639TkNGXz9pHTTigjS_S-8yEak0QUIqxVmmE9ZdrhrZzC79zggoj6RKI7pKLcShcPMb8cZvavONyb7EtsZoR0l9LOGXDONppqCgwAYa6BYSNWJw_2ifopNyvGnBrw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23528"/>
            <a:ext cx="6048672" cy="614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al 3"/>
          <p:cNvSpPr/>
          <p:nvPr/>
        </p:nvSpPr>
        <p:spPr>
          <a:xfrm>
            <a:off x="2648207" y="4449640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3655708" y="4459347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1678496" y="6887494"/>
            <a:ext cx="3429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sz="9600" dirty="0" smtClean="0"/>
              <a:t>9</a:t>
            </a:r>
            <a:endParaRPr lang="nl-NL" sz="9600" dirty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3663443" y="4977871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655331" y="4977871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2636912" y="3945584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3645024" y="3955291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3140968" y="3968550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3159387" y="4459347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3151652" y="4998287"/>
            <a:ext cx="504056" cy="50405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4493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</TotalTime>
  <Words>12</Words>
  <Application>Microsoft Office PowerPoint</Application>
  <PresentationFormat>Diavoorstelling (4:3)</PresentationFormat>
  <Paragraphs>25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37</cp:revision>
  <cp:lastPrinted>2023-11-08T16:40:57Z</cp:lastPrinted>
  <dcterms:created xsi:type="dcterms:W3CDTF">2014-01-19T15:45:44Z</dcterms:created>
  <dcterms:modified xsi:type="dcterms:W3CDTF">2023-11-18T15:11:51Z</dcterms:modified>
</cp:coreProperties>
</file>