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938093-9BD6-4852-8131-34FC5E48ACF6}">
  <a:tblStyle styleId="{24938093-9BD6-4852-8131-34FC5E48AC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8975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4310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ff6a02009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ff6a020092_0_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842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ff6a02009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ff6a020092_0_1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6764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ff6a020092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ff6a020092_0_3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4802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ff6a02009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ff6a020092_0_2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1759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da1eb029c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da1eb029cb_0_1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806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287750" y="230875"/>
          <a:ext cx="4712000" cy="4593500"/>
        </p:xfrm>
        <a:graphic>
          <a:graphicData uri="http://schemas.openxmlformats.org/drawingml/2006/table">
            <a:tbl>
              <a:tblPr>
                <a:noFill/>
                <a:tableStyleId>{24938093-9BD6-4852-8131-34FC5E48ACF6}</a:tableStyleId>
              </a:tblPr>
              <a:tblGrid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</a:tblGrid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8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8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55" name="Google Shape;55;p13"/>
          <p:cNvSpPr txBox="1"/>
          <p:nvPr/>
        </p:nvSpPr>
        <p:spPr>
          <a:xfrm>
            <a:off x="6686575" y="230875"/>
            <a:ext cx="719100" cy="17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284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343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345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425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401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653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913575" y="230875"/>
            <a:ext cx="828300" cy="18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0387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2376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2590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2725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4387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6062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6263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9003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5537975" y="230875"/>
            <a:ext cx="828300" cy="2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53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78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88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570675" y="2527625"/>
            <a:ext cx="969600" cy="2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17858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58298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58459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71309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85643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92038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99471</a:t>
            </a:r>
            <a:endParaRPr sz="1300">
              <a:solidFill>
                <a:schemeClr val="dk2"/>
              </a:solidFill>
            </a:endParaRPr>
          </a:p>
        </p:txBody>
      </p:sp>
      <p:cxnSp>
        <p:nvCxnSpPr>
          <p:cNvPr id="59" name="Google Shape;59;p13"/>
          <p:cNvCxnSpPr/>
          <p:nvPr/>
        </p:nvCxnSpPr>
        <p:spPr>
          <a:xfrm rot="10800000" flipH="1">
            <a:off x="5570675" y="1729475"/>
            <a:ext cx="305100" cy="2181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7008375" y="2580475"/>
            <a:ext cx="788100" cy="7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094839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174174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5240375" y="23087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</a:t>
            </a:r>
            <a:endParaRPr/>
          </a:p>
        </p:txBody>
      </p:sp>
      <p:sp>
        <p:nvSpPr>
          <p:cNvPr id="62" name="Google Shape;62;p13"/>
          <p:cNvSpPr/>
          <p:nvPr/>
        </p:nvSpPr>
        <p:spPr>
          <a:xfrm>
            <a:off x="6408200" y="23087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</a:t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7725975" y="23087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</a:t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5240375" y="252762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</a:t>
            </a: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6846800" y="252762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" name="Google Shape;70;p14"/>
          <p:cNvGraphicFramePr/>
          <p:nvPr/>
        </p:nvGraphicFramePr>
        <p:xfrm>
          <a:off x="287750" y="23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{24938093-9BD6-4852-8131-34FC5E48ACF6}</a:tableStyleId>
              </a:tblPr>
              <a:tblGrid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</a:tblGrid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Google Shape;75;p15"/>
          <p:cNvGraphicFramePr/>
          <p:nvPr/>
        </p:nvGraphicFramePr>
        <p:xfrm>
          <a:off x="287750" y="23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{24938093-9BD6-4852-8131-34FC5E48ACF6}</a:tableStyleId>
              </a:tblPr>
              <a:tblGrid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</a:tblGrid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6" name="Google Shape;76;p15"/>
          <p:cNvSpPr txBox="1"/>
          <p:nvPr/>
        </p:nvSpPr>
        <p:spPr>
          <a:xfrm>
            <a:off x="6575700" y="178025"/>
            <a:ext cx="719100" cy="17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005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483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507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950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7717650" y="178025"/>
            <a:ext cx="828300" cy="1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0829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1211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3221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3324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4762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9476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5527050" y="178025"/>
            <a:ext cx="828300" cy="2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10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22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36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54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64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72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80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92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5496600" y="2527625"/>
            <a:ext cx="816900" cy="2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13952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20628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21567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23167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24701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46254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65897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77571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79045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6753325" y="2527625"/>
            <a:ext cx="1035300" cy="12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103744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548902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855077</a:t>
            </a:r>
            <a:endParaRPr sz="1300">
              <a:solidFill>
                <a:schemeClr val="dk2"/>
              </a:solidFill>
            </a:endParaRPr>
          </a:p>
        </p:txBody>
      </p:sp>
      <p:cxnSp>
        <p:nvCxnSpPr>
          <p:cNvPr id="81" name="Google Shape;81;p15"/>
          <p:cNvCxnSpPr/>
          <p:nvPr/>
        </p:nvCxnSpPr>
        <p:spPr>
          <a:xfrm rot="10800000" flipH="1">
            <a:off x="5527050" y="2689975"/>
            <a:ext cx="639000" cy="4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" name="Google Shape;82;p15"/>
          <p:cNvSpPr/>
          <p:nvPr/>
        </p:nvSpPr>
        <p:spPr>
          <a:xfrm>
            <a:off x="5156288" y="317000"/>
            <a:ext cx="214200" cy="214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</a:t>
            </a: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6257163" y="317000"/>
            <a:ext cx="214200" cy="214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</a:t>
            </a: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7399113" y="317000"/>
            <a:ext cx="214200" cy="214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</a:t>
            </a: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5250963" y="2575575"/>
            <a:ext cx="214200" cy="214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</a:t>
            </a: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6575688" y="2642075"/>
            <a:ext cx="214200" cy="214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" name="Google Shape;91;p16"/>
          <p:cNvGraphicFramePr/>
          <p:nvPr/>
        </p:nvGraphicFramePr>
        <p:xfrm>
          <a:off x="287750" y="23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{24938093-9BD6-4852-8131-34FC5E48ACF6}</a:tableStyleId>
              </a:tblPr>
              <a:tblGrid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</a:tblGrid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Google Shape;96;p17"/>
          <p:cNvGraphicFramePr/>
          <p:nvPr/>
        </p:nvGraphicFramePr>
        <p:xfrm>
          <a:off x="287750" y="23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{24938093-9BD6-4852-8131-34FC5E48ACF6}</a:tableStyleId>
              </a:tblPr>
              <a:tblGrid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</a:tblGrid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97" name="Google Shape;97;p17"/>
          <p:cNvSpPr txBox="1"/>
          <p:nvPr/>
        </p:nvSpPr>
        <p:spPr>
          <a:xfrm>
            <a:off x="7101325" y="2527625"/>
            <a:ext cx="1086900" cy="15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348790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622790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636454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770285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5514588" y="2527625"/>
            <a:ext cx="990600" cy="21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12345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18029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21621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30220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39471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42046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89981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7692100" y="230875"/>
            <a:ext cx="875100" cy="19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1940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3219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4396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5554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6767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7125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9641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6525400" y="230875"/>
            <a:ext cx="709800" cy="16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187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243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371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538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568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902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5591200" y="230875"/>
            <a:ext cx="606000" cy="18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11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17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18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63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2"/>
                </a:solidFill>
              </a:rPr>
              <a:t>92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5315100" y="23087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</a:t>
            </a:r>
            <a:endParaRPr/>
          </a:p>
        </p:txBody>
      </p:sp>
      <p:sp>
        <p:nvSpPr>
          <p:cNvPr id="103" name="Google Shape;103;p17"/>
          <p:cNvSpPr/>
          <p:nvPr/>
        </p:nvSpPr>
        <p:spPr>
          <a:xfrm>
            <a:off x="6273800" y="23087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</a:t>
            </a:r>
            <a:endParaRPr/>
          </a:p>
        </p:txBody>
      </p:sp>
      <p:sp>
        <p:nvSpPr>
          <p:cNvPr id="104" name="Google Shape;104;p17"/>
          <p:cNvSpPr/>
          <p:nvPr/>
        </p:nvSpPr>
        <p:spPr>
          <a:xfrm>
            <a:off x="7363900" y="23087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</a:t>
            </a:r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6820550" y="252762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</a:t>
            </a:r>
            <a:endParaRPr/>
          </a:p>
        </p:txBody>
      </p:sp>
      <p:sp>
        <p:nvSpPr>
          <p:cNvPr id="106" name="Google Shape;106;p17"/>
          <p:cNvSpPr/>
          <p:nvPr/>
        </p:nvSpPr>
        <p:spPr>
          <a:xfrm>
            <a:off x="5228375" y="2527625"/>
            <a:ext cx="199500" cy="221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</a:t>
            </a:r>
            <a:endParaRPr/>
          </a:p>
        </p:txBody>
      </p:sp>
      <p:cxnSp>
        <p:nvCxnSpPr>
          <p:cNvPr id="107" name="Google Shape;107;p17"/>
          <p:cNvCxnSpPr/>
          <p:nvPr/>
        </p:nvCxnSpPr>
        <p:spPr>
          <a:xfrm rot="10800000" flipH="1">
            <a:off x="5601675" y="2682675"/>
            <a:ext cx="569100" cy="9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8"/>
          <p:cNvGraphicFramePr/>
          <p:nvPr/>
        </p:nvGraphicFramePr>
        <p:xfrm>
          <a:off x="287750" y="23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{24938093-9BD6-4852-8131-34FC5E48ACF6}</a:tableStyleId>
              </a:tblPr>
              <a:tblGrid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  <a:gridCol w="589000"/>
              </a:tblGrid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7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</a:tr>
              <a:tr h="459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9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4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</a:t>
                      </a:r>
                      <a:endParaRPr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314</Words>
  <Application>Microsoft Office PowerPoint</Application>
  <PresentationFormat>Diavoorstelling (16:9)</PresentationFormat>
  <Paragraphs>310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2</cp:revision>
  <cp:lastPrinted>2024-05-07T14:36:53Z</cp:lastPrinted>
  <dcterms:modified xsi:type="dcterms:W3CDTF">2024-05-07T14:40:04Z</dcterms:modified>
</cp:coreProperties>
</file>