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56" r:id="rId7"/>
    <p:sldId id="261" r:id="rId8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1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8-11-2023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3439" y="955284"/>
            <a:ext cx="6172200" cy="410445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Tweetal Tafels oefenen.</a:t>
            </a:r>
            <a:r>
              <a:rPr lang="nl-NL" dirty="0"/>
              <a:t/>
            </a:r>
            <a:br>
              <a:rPr lang="nl-NL" dirty="0"/>
            </a:br>
            <a:r>
              <a:rPr lang="nl-NL" sz="3600" dirty="0" smtClean="0"/>
              <a:t>Tafels van</a:t>
            </a:r>
            <a:br>
              <a:rPr lang="nl-NL" sz="3600" dirty="0" smtClean="0"/>
            </a:br>
            <a:r>
              <a:rPr lang="nl-NL" sz="3600" dirty="0" smtClean="0"/>
              <a:t>2-4-6-7-8-9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De leerling zegt hardop alle vier de tafelsommen die erbij passen.</a:t>
            </a:r>
            <a:br>
              <a:rPr lang="nl-NL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In dit geval: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2132007" y="6150181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Ovaal 3"/>
          <p:cNvSpPr/>
          <p:nvPr/>
        </p:nvSpPr>
        <p:spPr>
          <a:xfrm>
            <a:off x="3134327" y="6702997"/>
            <a:ext cx="576064" cy="6480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2204282" y="6231676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cxnSp>
        <p:nvCxnSpPr>
          <p:cNvPr id="7" name="Rechte verbindingslijn met pijl 6"/>
          <p:cNvCxnSpPr/>
          <p:nvPr/>
        </p:nvCxnSpPr>
        <p:spPr>
          <a:xfrm flipH="1" flipV="1">
            <a:off x="2805969" y="6499900"/>
            <a:ext cx="360040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 flipV="1">
            <a:off x="3658867" y="6407124"/>
            <a:ext cx="293214" cy="3960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hthoek 9"/>
          <p:cNvSpPr/>
          <p:nvPr/>
        </p:nvSpPr>
        <p:spPr>
          <a:xfrm>
            <a:off x="2245605" y="73520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4136380" y="732909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90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4083599" y="623549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81</a:t>
            </a:r>
            <a:endParaRPr lang="nl-NL" dirty="0"/>
          </a:p>
        </p:txBody>
      </p:sp>
      <p:cxnSp>
        <p:nvCxnSpPr>
          <p:cNvPr id="13" name="Rechte verbindingslijn met pijl 12"/>
          <p:cNvCxnSpPr/>
          <p:nvPr/>
        </p:nvCxnSpPr>
        <p:spPr>
          <a:xfrm>
            <a:off x="3658867" y="7282787"/>
            <a:ext cx="413465" cy="3399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 flipH="1">
            <a:off x="2898954" y="7262459"/>
            <a:ext cx="267055" cy="339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hthoek 18"/>
          <p:cNvSpPr/>
          <p:nvPr/>
        </p:nvSpPr>
        <p:spPr>
          <a:xfrm>
            <a:off x="972700" y="5776960"/>
            <a:ext cx="1524933" cy="304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 x 9 = 9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946320" y="8019064"/>
            <a:ext cx="1524933" cy="304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 x 4 = 36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4356332" y="8015040"/>
            <a:ext cx="1524933" cy="304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 x 10 = 90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4356756" y="5780984"/>
            <a:ext cx="1524933" cy="304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 x 9 = 81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2637073" y="5243498"/>
            <a:ext cx="1524933" cy="3045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Tafel van 9</a:t>
            </a:r>
            <a:endParaRPr lang="nl-NL" dirty="0"/>
          </a:p>
        </p:txBody>
      </p:sp>
      <p:cxnSp>
        <p:nvCxnSpPr>
          <p:cNvPr id="24" name="Rechte verbindingslijn met pijl 23"/>
          <p:cNvCxnSpPr>
            <a:stCxn id="23" idx="2"/>
          </p:cNvCxnSpPr>
          <p:nvPr/>
        </p:nvCxnSpPr>
        <p:spPr>
          <a:xfrm>
            <a:off x="3399540" y="5548036"/>
            <a:ext cx="17638" cy="13063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31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684085" y="254376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27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  <a:r>
              <a:rPr lang="nl-NL" dirty="0" smtClean="0"/>
              <a:t>5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20688" y="581677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45952" y="369844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27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81665" y="79749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81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81665" y="5732886"/>
            <a:ext cx="504056" cy="5552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27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90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81665" y="3698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63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20688" y="79749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72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36711" y="797370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81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90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81223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45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63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7074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63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45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585752" y="797370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589240" y="581241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81</a:t>
            </a:r>
            <a:endParaRPr lang="nl-NL" dirty="0"/>
          </a:p>
        </p:txBody>
      </p:sp>
      <p:sp>
        <p:nvSpPr>
          <p:cNvPr id="52" name="Rechthoek 51"/>
          <p:cNvSpPr/>
          <p:nvPr/>
        </p:nvSpPr>
        <p:spPr>
          <a:xfrm>
            <a:off x="5589240" y="370741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57" name="Ovaal 56"/>
          <p:cNvSpPr/>
          <p:nvPr/>
        </p:nvSpPr>
        <p:spPr>
          <a:xfrm>
            <a:off x="1412776" y="971600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1412776" y="7352458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59" name="Ovaal 58"/>
          <p:cNvSpPr/>
          <p:nvPr/>
        </p:nvSpPr>
        <p:spPr>
          <a:xfrm>
            <a:off x="1462412" y="528023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60" name="Ovaal 59"/>
          <p:cNvSpPr/>
          <p:nvPr/>
        </p:nvSpPr>
        <p:spPr>
          <a:xfrm>
            <a:off x="1475769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61" name="Ovaal 60"/>
          <p:cNvSpPr/>
          <p:nvPr/>
        </p:nvSpPr>
        <p:spPr>
          <a:xfrm>
            <a:off x="4672111" y="735245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62" name="Ovaal 61"/>
          <p:cNvSpPr/>
          <p:nvPr/>
        </p:nvSpPr>
        <p:spPr>
          <a:xfrm>
            <a:off x="4669270" y="525254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63" name="Ovaal 62"/>
          <p:cNvSpPr/>
          <p:nvPr/>
        </p:nvSpPr>
        <p:spPr>
          <a:xfrm>
            <a:off x="4692706" y="308704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  <p:sp>
        <p:nvSpPr>
          <p:cNvPr id="64" name="Ovaal 63"/>
          <p:cNvSpPr/>
          <p:nvPr/>
        </p:nvSpPr>
        <p:spPr>
          <a:xfrm>
            <a:off x="4637265" y="1001485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9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561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684085" y="254376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20688" y="581677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30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45952" y="374459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30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93343" y="798560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81665" y="582479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81665" y="373033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20688" y="798561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13970" y="798560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81223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69157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60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589240" y="795667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589240" y="578753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52" name="Rechthoek 51"/>
          <p:cNvSpPr/>
          <p:nvPr/>
        </p:nvSpPr>
        <p:spPr>
          <a:xfrm>
            <a:off x="5589240" y="369157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54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1475769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59" name="Ovaal 58"/>
          <p:cNvSpPr/>
          <p:nvPr/>
        </p:nvSpPr>
        <p:spPr>
          <a:xfrm>
            <a:off x="1489248" y="941684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0" name="Ovaal 59"/>
          <p:cNvSpPr/>
          <p:nvPr/>
        </p:nvSpPr>
        <p:spPr>
          <a:xfrm>
            <a:off x="1468118" y="5294523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1" name="Ovaal 60"/>
          <p:cNvSpPr/>
          <p:nvPr/>
        </p:nvSpPr>
        <p:spPr>
          <a:xfrm>
            <a:off x="1420520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2" name="Ovaal 61"/>
          <p:cNvSpPr/>
          <p:nvPr/>
        </p:nvSpPr>
        <p:spPr>
          <a:xfrm>
            <a:off x="4664545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3" name="Ovaal 62"/>
          <p:cNvSpPr/>
          <p:nvPr/>
        </p:nvSpPr>
        <p:spPr>
          <a:xfrm>
            <a:off x="4713376" y="5317745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4" name="Ovaal 63"/>
          <p:cNvSpPr/>
          <p:nvPr/>
        </p:nvSpPr>
        <p:spPr>
          <a:xfrm>
            <a:off x="4693393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65" name="Ovaal 64"/>
          <p:cNvSpPr/>
          <p:nvPr/>
        </p:nvSpPr>
        <p:spPr>
          <a:xfrm>
            <a:off x="4675302" y="960788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71925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684085" y="254376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20688" y="581690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36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45952" y="370742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93343" y="7971566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93343" y="581275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81665" y="3713656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45015" y="79728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36711" y="797156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81275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715266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589240" y="79715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589240" y="581275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</a:t>
            </a:r>
            <a:endParaRPr lang="nl-NL" dirty="0"/>
          </a:p>
        </p:txBody>
      </p:sp>
      <p:sp>
        <p:nvSpPr>
          <p:cNvPr id="52" name="Rechthoek 51"/>
          <p:cNvSpPr/>
          <p:nvPr/>
        </p:nvSpPr>
        <p:spPr>
          <a:xfrm>
            <a:off x="5589240" y="370742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</a:t>
            </a:r>
            <a:endParaRPr lang="nl-NL" dirty="0"/>
          </a:p>
        </p:txBody>
      </p:sp>
      <p:sp>
        <p:nvSpPr>
          <p:cNvPr id="57" name="Ovaal 56"/>
          <p:cNvSpPr/>
          <p:nvPr/>
        </p:nvSpPr>
        <p:spPr>
          <a:xfrm>
            <a:off x="1475769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1424133" y="5295954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59" name="Ovaal 58"/>
          <p:cNvSpPr/>
          <p:nvPr/>
        </p:nvSpPr>
        <p:spPr>
          <a:xfrm>
            <a:off x="1456970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0" name="Ovaal 59"/>
          <p:cNvSpPr/>
          <p:nvPr/>
        </p:nvSpPr>
        <p:spPr>
          <a:xfrm>
            <a:off x="4700554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1" name="Ovaal 60"/>
          <p:cNvSpPr/>
          <p:nvPr/>
        </p:nvSpPr>
        <p:spPr>
          <a:xfrm>
            <a:off x="4647684" y="522192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2" name="Ovaal 61"/>
          <p:cNvSpPr/>
          <p:nvPr/>
        </p:nvSpPr>
        <p:spPr>
          <a:xfrm>
            <a:off x="4652993" y="312778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3" name="Ovaal 62"/>
          <p:cNvSpPr/>
          <p:nvPr/>
        </p:nvSpPr>
        <p:spPr>
          <a:xfrm>
            <a:off x="1429732" y="97917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64" name="Ovaal 63"/>
          <p:cNvSpPr/>
          <p:nvPr/>
        </p:nvSpPr>
        <p:spPr>
          <a:xfrm>
            <a:off x="4667219" y="99763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81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700086" y="2568734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64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20688" y="58600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24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59066" y="3731721"/>
            <a:ext cx="504056" cy="4785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93343" y="798560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81665" y="58762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71925" y="373172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05864" y="798561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36711" y="797618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64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8600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64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70483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48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40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602347" y="797618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602347" y="586267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  <a:r>
              <a:rPr lang="nl-NL" dirty="0" smtClean="0"/>
              <a:t>0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</a:t>
            </a:r>
            <a:endParaRPr lang="nl-NL" dirty="0"/>
          </a:p>
        </p:txBody>
      </p:sp>
      <p:sp>
        <p:nvSpPr>
          <p:cNvPr id="52" name="Rechthoek 51"/>
          <p:cNvSpPr/>
          <p:nvPr/>
        </p:nvSpPr>
        <p:spPr>
          <a:xfrm>
            <a:off x="5589240" y="371793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64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32</a:t>
            </a:r>
            <a:endParaRPr lang="nl-NL" dirty="0"/>
          </a:p>
        </p:txBody>
      </p:sp>
      <p:sp>
        <p:nvSpPr>
          <p:cNvPr id="57" name="Ovaal 56"/>
          <p:cNvSpPr/>
          <p:nvPr/>
        </p:nvSpPr>
        <p:spPr>
          <a:xfrm>
            <a:off x="1475769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1417912" y="97250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59" name="Ovaal 58"/>
          <p:cNvSpPr/>
          <p:nvPr/>
        </p:nvSpPr>
        <p:spPr>
          <a:xfrm>
            <a:off x="1432145" y="7378148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60" name="Ovaal 59"/>
          <p:cNvSpPr/>
          <p:nvPr/>
        </p:nvSpPr>
        <p:spPr>
          <a:xfrm>
            <a:off x="4674621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61" name="Ovaal 60"/>
          <p:cNvSpPr/>
          <p:nvPr/>
        </p:nvSpPr>
        <p:spPr>
          <a:xfrm>
            <a:off x="1471715" y="525254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62" name="Ovaal 61"/>
          <p:cNvSpPr/>
          <p:nvPr/>
        </p:nvSpPr>
        <p:spPr>
          <a:xfrm>
            <a:off x="4693084" y="528023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63" name="Ovaal 62"/>
          <p:cNvSpPr/>
          <p:nvPr/>
        </p:nvSpPr>
        <p:spPr>
          <a:xfrm>
            <a:off x="4693084" y="313200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64" name="Ovaal 63"/>
          <p:cNvSpPr/>
          <p:nvPr/>
        </p:nvSpPr>
        <p:spPr>
          <a:xfrm>
            <a:off x="4667219" y="971600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296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684085" y="2569532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35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70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49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13728" y="581677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35</a:t>
            </a:r>
            <a:endParaRPr lang="nl-NL" dirty="0"/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45952" y="362669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49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93343" y="798560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81665" y="581471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49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93343" y="365202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63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70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20688" y="798561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21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36711" y="797494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35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8147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70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6526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63</a:t>
            </a:r>
            <a:endParaRPr lang="nl-NL" dirty="0"/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42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589240" y="7974945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56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589240" y="58147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52" name="Rechthoek 51"/>
          <p:cNvSpPr/>
          <p:nvPr/>
        </p:nvSpPr>
        <p:spPr>
          <a:xfrm>
            <a:off x="5561966" y="3680986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28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57" name="Ovaal 56"/>
          <p:cNvSpPr/>
          <p:nvPr/>
        </p:nvSpPr>
        <p:spPr>
          <a:xfrm>
            <a:off x="1412776" y="971600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4689310" y="3178367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59" name="Ovaal 58"/>
          <p:cNvSpPr/>
          <p:nvPr/>
        </p:nvSpPr>
        <p:spPr>
          <a:xfrm>
            <a:off x="1427918" y="318904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60" name="Ovaal 59"/>
          <p:cNvSpPr/>
          <p:nvPr/>
        </p:nvSpPr>
        <p:spPr>
          <a:xfrm>
            <a:off x="4660595" y="1009541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61" name="Ovaal 60"/>
          <p:cNvSpPr/>
          <p:nvPr/>
        </p:nvSpPr>
        <p:spPr>
          <a:xfrm>
            <a:off x="4690426" y="7264261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62" name="Ovaal 61"/>
          <p:cNvSpPr/>
          <p:nvPr/>
        </p:nvSpPr>
        <p:spPr>
          <a:xfrm>
            <a:off x="1408959" y="736188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63" name="Ovaal 62"/>
          <p:cNvSpPr/>
          <p:nvPr/>
        </p:nvSpPr>
        <p:spPr>
          <a:xfrm>
            <a:off x="4670140" y="5308785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  <p:sp>
        <p:nvSpPr>
          <p:cNvPr id="64" name="Ovaal 63"/>
          <p:cNvSpPr/>
          <p:nvPr/>
        </p:nvSpPr>
        <p:spPr>
          <a:xfrm>
            <a:off x="1408748" y="5284708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7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1124744" y="1547664"/>
            <a:ext cx="3878188" cy="39322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     </a:t>
            </a:r>
            <a:endParaRPr lang="nl-NL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76672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3684085" y="39553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3684085" y="254376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87575" y="2554956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487575" y="4664303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3707899" y="4691997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504934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3707899" y="6773650"/>
            <a:ext cx="2587166" cy="18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620688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19" name="Rechthoek 18"/>
          <p:cNvSpPr/>
          <p:nvPr/>
        </p:nvSpPr>
        <p:spPr>
          <a:xfrm>
            <a:off x="647766" y="153510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20" name="Rechthoek 19"/>
          <p:cNvSpPr/>
          <p:nvPr/>
        </p:nvSpPr>
        <p:spPr>
          <a:xfrm>
            <a:off x="2393343" y="154766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383954" y="5002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589240" y="154153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23" name="Rechthoek 22"/>
          <p:cNvSpPr/>
          <p:nvPr/>
        </p:nvSpPr>
        <p:spPr>
          <a:xfrm>
            <a:off x="3936711" y="154766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</a:t>
            </a:r>
            <a:endParaRPr lang="nl-NL" dirty="0"/>
          </a:p>
        </p:txBody>
      </p:sp>
      <p:sp>
        <p:nvSpPr>
          <p:cNvPr id="25" name="Rechthoek 24"/>
          <p:cNvSpPr/>
          <p:nvPr/>
        </p:nvSpPr>
        <p:spPr>
          <a:xfrm>
            <a:off x="5589240" y="52918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26" name="Rechthoek 25"/>
          <p:cNvSpPr/>
          <p:nvPr/>
        </p:nvSpPr>
        <p:spPr>
          <a:xfrm>
            <a:off x="3918620" y="52631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27" name="Rechthoek 26"/>
          <p:cNvSpPr/>
          <p:nvPr/>
        </p:nvSpPr>
        <p:spPr>
          <a:xfrm>
            <a:off x="620688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6</a:t>
            </a:r>
            <a:endParaRPr lang="nl-NL" dirty="0"/>
          </a:p>
        </p:txBody>
      </p:sp>
      <p:sp>
        <p:nvSpPr>
          <p:cNvPr id="28" name="Rechthoek 27"/>
          <p:cNvSpPr/>
          <p:nvPr/>
        </p:nvSpPr>
        <p:spPr>
          <a:xfrm>
            <a:off x="639803" y="581690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29" name="Rechthoek 28"/>
          <p:cNvSpPr/>
          <p:nvPr/>
        </p:nvSpPr>
        <p:spPr>
          <a:xfrm>
            <a:off x="620688" y="4890101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0" name="Rechthoek 29"/>
          <p:cNvSpPr/>
          <p:nvPr/>
        </p:nvSpPr>
        <p:spPr>
          <a:xfrm>
            <a:off x="645952" y="374459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</a:t>
            </a:r>
            <a:endParaRPr lang="nl-NL" dirty="0"/>
          </a:p>
        </p:txBody>
      </p:sp>
      <p:sp>
        <p:nvSpPr>
          <p:cNvPr id="31" name="Rechthoek 30"/>
          <p:cNvSpPr/>
          <p:nvPr/>
        </p:nvSpPr>
        <p:spPr>
          <a:xfrm>
            <a:off x="645952" y="273170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32" name="Rechthoek 31"/>
          <p:cNvSpPr/>
          <p:nvPr/>
        </p:nvSpPr>
        <p:spPr>
          <a:xfrm>
            <a:off x="2393343" y="798252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33" name="Rechthoek 32"/>
          <p:cNvSpPr/>
          <p:nvPr/>
        </p:nvSpPr>
        <p:spPr>
          <a:xfrm>
            <a:off x="2381665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34" name="Rechthoek 33"/>
          <p:cNvSpPr/>
          <p:nvPr/>
        </p:nvSpPr>
        <p:spPr>
          <a:xfrm>
            <a:off x="2381665" y="581471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4</a:t>
            </a:r>
            <a:endParaRPr lang="nl-NL" dirty="0"/>
          </a:p>
        </p:txBody>
      </p:sp>
      <p:sp>
        <p:nvSpPr>
          <p:cNvPr id="35" name="Rechthoek 34"/>
          <p:cNvSpPr/>
          <p:nvPr/>
        </p:nvSpPr>
        <p:spPr>
          <a:xfrm>
            <a:off x="2381665" y="489421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36" name="Rechthoek 35"/>
          <p:cNvSpPr/>
          <p:nvPr/>
        </p:nvSpPr>
        <p:spPr>
          <a:xfrm>
            <a:off x="2381665" y="371356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37" name="Rechthoek 36"/>
          <p:cNvSpPr/>
          <p:nvPr/>
        </p:nvSpPr>
        <p:spPr>
          <a:xfrm>
            <a:off x="2393343" y="2723038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38" name="Rechthoek 37"/>
          <p:cNvSpPr/>
          <p:nvPr/>
        </p:nvSpPr>
        <p:spPr>
          <a:xfrm>
            <a:off x="625807" y="7983757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</a:t>
            </a:r>
            <a:endParaRPr lang="nl-NL" dirty="0"/>
          </a:p>
        </p:txBody>
      </p:sp>
      <p:sp>
        <p:nvSpPr>
          <p:cNvPr id="42" name="Rechthoek 41"/>
          <p:cNvSpPr/>
          <p:nvPr/>
        </p:nvSpPr>
        <p:spPr>
          <a:xfrm>
            <a:off x="3936711" y="797618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3" name="Rechthoek 42"/>
          <p:cNvSpPr/>
          <p:nvPr/>
        </p:nvSpPr>
        <p:spPr>
          <a:xfrm>
            <a:off x="391862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16</a:t>
            </a:r>
            <a:endParaRPr lang="nl-NL" dirty="0"/>
          </a:p>
        </p:txBody>
      </p:sp>
      <p:sp>
        <p:nvSpPr>
          <p:cNvPr id="44" name="Rechthoek 43"/>
          <p:cNvSpPr/>
          <p:nvPr/>
        </p:nvSpPr>
        <p:spPr>
          <a:xfrm>
            <a:off x="3918620" y="579062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45" name="Rechthoek 44"/>
          <p:cNvSpPr/>
          <p:nvPr/>
        </p:nvSpPr>
        <p:spPr>
          <a:xfrm>
            <a:off x="3918620" y="484642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46" name="Rechthoek 45"/>
          <p:cNvSpPr/>
          <p:nvPr/>
        </p:nvSpPr>
        <p:spPr>
          <a:xfrm>
            <a:off x="3936711" y="3693262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47" name="Rechthoek 46"/>
          <p:cNvSpPr/>
          <p:nvPr/>
        </p:nvSpPr>
        <p:spPr>
          <a:xfrm>
            <a:off x="3936711" y="275144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12</a:t>
            </a:r>
            <a:endParaRPr lang="nl-NL" dirty="0"/>
          </a:p>
        </p:txBody>
      </p:sp>
      <p:sp>
        <p:nvSpPr>
          <p:cNvPr id="48" name="Rechthoek 47"/>
          <p:cNvSpPr/>
          <p:nvPr/>
        </p:nvSpPr>
        <p:spPr>
          <a:xfrm>
            <a:off x="5589240" y="702736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8</a:t>
            </a:r>
            <a:endParaRPr lang="nl-NL" dirty="0"/>
          </a:p>
        </p:txBody>
      </p:sp>
      <p:sp>
        <p:nvSpPr>
          <p:cNvPr id="49" name="Rechthoek 48"/>
          <p:cNvSpPr/>
          <p:nvPr/>
        </p:nvSpPr>
        <p:spPr>
          <a:xfrm>
            <a:off x="5589240" y="7976179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18</a:t>
            </a:r>
            <a:endParaRPr lang="nl-NL" dirty="0"/>
          </a:p>
        </p:txBody>
      </p:sp>
      <p:sp>
        <p:nvSpPr>
          <p:cNvPr id="50" name="Rechthoek 49"/>
          <p:cNvSpPr/>
          <p:nvPr/>
        </p:nvSpPr>
        <p:spPr>
          <a:xfrm>
            <a:off x="5589240" y="5814714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10</a:t>
            </a:r>
            <a:endParaRPr lang="nl-NL" dirty="0"/>
          </a:p>
        </p:txBody>
      </p:sp>
      <p:sp>
        <p:nvSpPr>
          <p:cNvPr id="51" name="Rechthoek 50"/>
          <p:cNvSpPr/>
          <p:nvPr/>
        </p:nvSpPr>
        <p:spPr>
          <a:xfrm>
            <a:off x="5589240" y="489010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52" name="Rechthoek 51"/>
          <p:cNvSpPr/>
          <p:nvPr/>
        </p:nvSpPr>
        <p:spPr>
          <a:xfrm>
            <a:off x="5589240" y="3668940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14</a:t>
            </a:r>
            <a:endParaRPr lang="nl-NL" dirty="0"/>
          </a:p>
        </p:txBody>
      </p:sp>
      <p:sp>
        <p:nvSpPr>
          <p:cNvPr id="53" name="Rechthoek 52"/>
          <p:cNvSpPr/>
          <p:nvPr/>
        </p:nvSpPr>
        <p:spPr>
          <a:xfrm>
            <a:off x="5589240" y="2756373"/>
            <a:ext cx="504056" cy="471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20</a:t>
            </a:r>
            <a:endParaRPr lang="nl-NL" dirty="0"/>
          </a:p>
        </p:txBody>
      </p:sp>
      <p:sp>
        <p:nvSpPr>
          <p:cNvPr id="57" name="Ovaal 56"/>
          <p:cNvSpPr/>
          <p:nvPr/>
        </p:nvSpPr>
        <p:spPr>
          <a:xfrm>
            <a:off x="1475769" y="3113019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58" name="Ovaal 57"/>
          <p:cNvSpPr/>
          <p:nvPr/>
        </p:nvSpPr>
        <p:spPr>
          <a:xfrm>
            <a:off x="1450646" y="1011987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59" name="Ovaal 58"/>
          <p:cNvSpPr/>
          <p:nvPr/>
        </p:nvSpPr>
        <p:spPr>
          <a:xfrm>
            <a:off x="1376013" y="5300323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0" name="Ovaal 59"/>
          <p:cNvSpPr/>
          <p:nvPr/>
        </p:nvSpPr>
        <p:spPr>
          <a:xfrm>
            <a:off x="1422023" y="736385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1" name="Ovaal 60"/>
          <p:cNvSpPr/>
          <p:nvPr/>
        </p:nvSpPr>
        <p:spPr>
          <a:xfrm>
            <a:off x="4633397" y="7360036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2" name="Ovaal 61"/>
          <p:cNvSpPr/>
          <p:nvPr/>
        </p:nvSpPr>
        <p:spPr>
          <a:xfrm>
            <a:off x="4676264" y="525254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3" name="Ovaal 62"/>
          <p:cNvSpPr/>
          <p:nvPr/>
        </p:nvSpPr>
        <p:spPr>
          <a:xfrm>
            <a:off x="4693393" y="318035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64" name="Ovaal 63"/>
          <p:cNvSpPr/>
          <p:nvPr/>
        </p:nvSpPr>
        <p:spPr>
          <a:xfrm>
            <a:off x="4651974" y="1001302"/>
            <a:ext cx="616796" cy="62372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6731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274</Words>
  <Application>Microsoft Office PowerPoint</Application>
  <PresentationFormat>Diavoorstelling (4:3)</PresentationFormat>
  <Paragraphs>257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 Unicode MS</vt:lpstr>
      <vt:lpstr>Arial</vt:lpstr>
      <vt:lpstr>Calibri</vt:lpstr>
      <vt:lpstr>Office-thema</vt:lpstr>
      <vt:lpstr> Tweetal Tafels oefenen. Tafels van 2-4-6-7-8-9 De leerling zegt hardop alle vier de tafelsommen die erbij passen. In dit geval: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28</cp:revision>
  <cp:lastPrinted>2023-11-08T16:21:03Z</cp:lastPrinted>
  <dcterms:created xsi:type="dcterms:W3CDTF">2014-01-19T15:45:44Z</dcterms:created>
  <dcterms:modified xsi:type="dcterms:W3CDTF">2023-11-08T16:21:25Z</dcterms:modified>
</cp:coreProperties>
</file>