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jl, licht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258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24252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894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3785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04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285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2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500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49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321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9277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17-5-2024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978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Rechthoek 3"/>
          <p:cNvSpPr/>
          <p:nvPr/>
        </p:nvSpPr>
        <p:spPr>
          <a:xfrm>
            <a:off x="1714500" y="1478845"/>
            <a:ext cx="3429000" cy="68018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x 12 = 12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x 12 = 24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x 12 = 36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12 = 48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x 12 = 60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x 12 = 72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12 = 84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12 = 96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9 x 12 = 108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x 12 = 120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24724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3 = 3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2 x 3 = 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3 x 3 = 9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4 x 3 = 12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3 = 15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3 = 18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3 = 21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3 = 24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3 = 27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3 = 30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61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2 = 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2 x 2 = 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3 x 2 = 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4 x 2 = 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2 = 10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2 = 12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2 = 14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2 = 16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2 = 18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2 = 20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2402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1 = 1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2 x 1 = 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3 x 1 = 3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4 x 1 = 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5 x 1 = 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6 x 1 = 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7 x 1 = 7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8 x 1 = 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9 x 1 = 9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1 = 10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91846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11 = 11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2 x 11 = 22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3 x 11 = 33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4 x 11 = 44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11 = 55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11 = 66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11 = 77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11 = 88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11 = 99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10 x 11 = 110</a:t>
            </a:r>
            <a:endParaRPr lang="nl-NL" sz="4000" dirty="0"/>
          </a:p>
          <a:p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2746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10 = 10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2 x 10 = 20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3 x 10 = 30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4 x 10 = 40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5 x 10 = 50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6 x 10 = 60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7 x 10 = 70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8 x 10 = 80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9 x 10 = 90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10 = 100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24030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9 = 9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2 x 9 = 18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3 x 9 = 27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4 x 9 = 36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9 = 45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9 = 54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9 = 63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9 = 72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9 = 81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9 = 90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4249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8 = 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2 x 8 = 16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3 x 8 = 24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4 x 8 = 32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8 = 40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8 = 48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8 = 56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8 = 64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8 = 72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8 = 80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3431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7 = 7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2 x 7 = 14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3 x 7 = 21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4 x 7 = 28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7 = 35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7 = 42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7 = 49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7 = 56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7 = 63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7 = 70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5315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6 = 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2 x 6 = 12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3 x 6 = 18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4 x 6 = 24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6 = 30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6 = 36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6 = 42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6 = 48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6 = 54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6 = 60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0414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5 = 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2 x 5 = 10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3 x 5 = 15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4 x 5 = 20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5 = 25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5 = 30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5 = 35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5 = 40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5 = 45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5 = 50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6279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BHG69xO11VYA5qwOpO63C3OLr94ScN2Bn-8J4WBilLsRUubiD2LfMjQqWxklV7Myr8FkaEbtmHo6yJGL4YqjkcBfm3TAyA4UEehRQZ8wn_aGdWZgHi0HZlvn7KItm8qEmes8z0qIEqqQeyYDx4ckyedhZ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32" y="179512"/>
            <a:ext cx="6624736" cy="878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908720" y="795064"/>
            <a:ext cx="5004556" cy="7305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 sz="40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</a:rPr>
              <a:t>1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x 4 = 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2 x 4 = 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3 x 4 = 12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4 x 4 = 16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5 x 4 = 20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6 x 4 = 24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7 x 4 = 28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8 x 4 = 32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  9 x 4 = 36</a:t>
            </a:r>
            <a:endParaRPr lang="nl-NL" sz="4000" dirty="0"/>
          </a:p>
          <a:p>
            <a:pPr algn="ctr"/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</a:rPr>
              <a:t>10 x 4 = 40</a:t>
            </a:r>
            <a:endParaRPr lang="nl-NL" sz="4000" dirty="0"/>
          </a:p>
          <a:p>
            <a:r>
              <a:rPr lang="nl-NL" sz="4000" dirty="0"/>
              <a:t/>
            </a:r>
            <a:br>
              <a:rPr lang="nl-NL" sz="4000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60663199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2087</TotalTime>
  <Words>216</Words>
  <Application>Microsoft Office PowerPoint</Application>
  <PresentationFormat>Diavoorstelling (4:3)</PresentationFormat>
  <Paragraphs>142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Corbel</vt:lpstr>
      <vt:lpstr>Basis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74</cp:revision>
  <cp:lastPrinted>2024-02-11T14:52:06Z</cp:lastPrinted>
  <dcterms:created xsi:type="dcterms:W3CDTF">2014-01-19T15:45:44Z</dcterms:created>
  <dcterms:modified xsi:type="dcterms:W3CDTF">2024-05-17T06:51:55Z</dcterms:modified>
</cp:coreProperties>
</file>