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9"/>
  </p:notes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</p:sldIdLst>
  <p:sldSz cx="9144000" cy="5143500" type="screen16x9"/>
  <p:notesSz cx="6889750" cy="100187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8A9DF3A-8C74-4A12-ABC6-74791E817111}">
  <a:tblStyle styleId="{38A9DF3A-8C74-4A12-ABC6-74791E81711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114" y="2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8566594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f4e8f52ef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1f4e8f52efa_0_0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5456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f4e8f52efa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1f4e8f52efa_0_11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5878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f4e8f52efa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f4e8f52efa_0_22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2757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f4e8f52efa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1f4e8f52efa_0_33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60399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f4e8f52efa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1f4e8f52efa_0_44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9853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1f4e8f52ef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1f4e8f52efa_0_55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90228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f4e8f52efa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1f4e8f52efa_0_67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9937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/>
          <p:nvPr/>
        </p:nvSpPr>
        <p:spPr>
          <a:xfrm>
            <a:off x="4598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1"/>
          <p:cNvSpPr/>
          <p:nvPr/>
        </p:nvSpPr>
        <p:spPr>
          <a:xfrm>
            <a:off x="44807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21"/>
          <p:cNvSpPr/>
          <p:nvPr/>
        </p:nvSpPr>
        <p:spPr>
          <a:xfrm>
            <a:off x="4598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500"/>
              <a:t>scissor</a:t>
            </a:r>
            <a:endParaRPr sz="4500"/>
          </a:p>
        </p:txBody>
      </p:sp>
      <p:sp>
        <p:nvSpPr>
          <p:cNvPr id="108" name="Google Shape;108;p21"/>
          <p:cNvSpPr/>
          <p:nvPr/>
        </p:nvSpPr>
        <p:spPr>
          <a:xfrm>
            <a:off x="44807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200" dirty="0" err="1" smtClean="0"/>
              <a:t>colored</a:t>
            </a:r>
            <a:r>
              <a:rPr lang="nl-NL" sz="3200" dirty="0" smtClean="0"/>
              <a:t> </a:t>
            </a:r>
            <a:r>
              <a:rPr lang="nl-NL" sz="3200" dirty="0" err="1" smtClean="0"/>
              <a:t>pencils</a:t>
            </a:r>
            <a:endParaRPr sz="3200" dirty="0"/>
          </a:p>
        </p:txBody>
      </p:sp>
      <p:pic>
        <p:nvPicPr>
          <p:cNvPr id="109" name="Google Shape;109;p21"/>
          <p:cNvPicPr preferRelativeResize="0"/>
          <p:nvPr/>
        </p:nvPicPr>
        <p:blipFill rotWithShape="1">
          <a:blip r:embed="rId3">
            <a:alphaModFix/>
          </a:blip>
          <a:srcRect t="3139" b="-3140"/>
          <a:stretch/>
        </p:blipFill>
        <p:spPr>
          <a:xfrm rot="5400000">
            <a:off x="331812" y="938812"/>
            <a:ext cx="3557975" cy="243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9596" y="570387"/>
            <a:ext cx="2513050" cy="316695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2"/>
          <p:cNvSpPr/>
          <p:nvPr/>
        </p:nvSpPr>
        <p:spPr>
          <a:xfrm>
            <a:off x="4598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22"/>
          <p:cNvSpPr/>
          <p:nvPr/>
        </p:nvSpPr>
        <p:spPr>
          <a:xfrm>
            <a:off x="44807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22"/>
          <p:cNvSpPr/>
          <p:nvPr/>
        </p:nvSpPr>
        <p:spPr>
          <a:xfrm>
            <a:off x="4598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500"/>
              <a:t>pencil</a:t>
            </a:r>
            <a:endParaRPr sz="4500"/>
          </a:p>
        </p:txBody>
      </p:sp>
      <p:sp>
        <p:nvSpPr>
          <p:cNvPr id="118" name="Google Shape;118;p22"/>
          <p:cNvSpPr/>
          <p:nvPr/>
        </p:nvSpPr>
        <p:spPr>
          <a:xfrm>
            <a:off x="44807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400"/>
              <a:t>books</a:t>
            </a:r>
            <a:endParaRPr sz="4400"/>
          </a:p>
        </p:txBody>
      </p:sp>
      <p:pic>
        <p:nvPicPr>
          <p:cNvPr id="119" name="Google Shape;11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6025" y="1107297"/>
            <a:ext cx="2760200" cy="2122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7475" y="690875"/>
            <a:ext cx="2920500" cy="292047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/>
          <p:nvPr/>
        </p:nvSpPr>
        <p:spPr>
          <a:xfrm>
            <a:off x="4598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23"/>
          <p:cNvSpPr/>
          <p:nvPr/>
        </p:nvSpPr>
        <p:spPr>
          <a:xfrm>
            <a:off x="44807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23"/>
          <p:cNvSpPr/>
          <p:nvPr/>
        </p:nvSpPr>
        <p:spPr>
          <a:xfrm>
            <a:off x="4598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500" dirty="0" err="1" smtClean="0"/>
              <a:t>stapler</a:t>
            </a:r>
            <a:endParaRPr sz="4500" dirty="0"/>
          </a:p>
        </p:txBody>
      </p:sp>
      <p:sp>
        <p:nvSpPr>
          <p:cNvPr id="128" name="Google Shape;128;p23"/>
          <p:cNvSpPr/>
          <p:nvPr/>
        </p:nvSpPr>
        <p:spPr>
          <a:xfrm>
            <a:off x="44807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400" dirty="0" err="1" smtClean="0"/>
              <a:t>ruler</a:t>
            </a:r>
            <a:endParaRPr sz="4400" dirty="0"/>
          </a:p>
        </p:txBody>
      </p:sp>
      <p:pic>
        <p:nvPicPr>
          <p:cNvPr id="129" name="Google Shape;12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3724" y="1072300"/>
            <a:ext cx="3275575" cy="253905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0" name="Google Shape;130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9749" y="946650"/>
            <a:ext cx="3072750" cy="279035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4"/>
          <p:cNvSpPr/>
          <p:nvPr/>
        </p:nvSpPr>
        <p:spPr>
          <a:xfrm>
            <a:off x="4598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24"/>
          <p:cNvSpPr/>
          <p:nvPr/>
        </p:nvSpPr>
        <p:spPr>
          <a:xfrm>
            <a:off x="44807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24"/>
          <p:cNvSpPr/>
          <p:nvPr/>
        </p:nvSpPr>
        <p:spPr>
          <a:xfrm>
            <a:off x="4598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500" dirty="0" smtClean="0"/>
              <a:t>crayon</a:t>
            </a:r>
            <a:endParaRPr sz="4500" dirty="0"/>
          </a:p>
        </p:txBody>
      </p:sp>
      <p:sp>
        <p:nvSpPr>
          <p:cNvPr id="138" name="Google Shape;138;p24"/>
          <p:cNvSpPr/>
          <p:nvPr/>
        </p:nvSpPr>
        <p:spPr>
          <a:xfrm>
            <a:off x="44807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400" dirty="0" smtClean="0"/>
              <a:t>gom</a:t>
            </a:r>
            <a:endParaRPr sz="4400" dirty="0"/>
          </a:p>
        </p:txBody>
      </p:sp>
      <p:pic>
        <p:nvPicPr>
          <p:cNvPr id="140" name="Google Shape;14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51321" y="743663"/>
            <a:ext cx="2869599" cy="278969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" name="Google Shape;169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9060" y="383030"/>
            <a:ext cx="2652325" cy="349639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5"/>
          <p:cNvSpPr/>
          <p:nvPr/>
        </p:nvSpPr>
        <p:spPr>
          <a:xfrm>
            <a:off x="4598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25"/>
          <p:cNvSpPr/>
          <p:nvPr/>
        </p:nvSpPr>
        <p:spPr>
          <a:xfrm>
            <a:off x="44807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25"/>
          <p:cNvSpPr/>
          <p:nvPr/>
        </p:nvSpPr>
        <p:spPr>
          <a:xfrm>
            <a:off x="4598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500" dirty="0" err="1" smtClean="0"/>
              <a:t>glue</a:t>
            </a:r>
            <a:endParaRPr sz="4500" dirty="0"/>
          </a:p>
        </p:txBody>
      </p:sp>
      <p:sp>
        <p:nvSpPr>
          <p:cNvPr id="148" name="Google Shape;148;p25"/>
          <p:cNvSpPr/>
          <p:nvPr/>
        </p:nvSpPr>
        <p:spPr>
          <a:xfrm>
            <a:off x="44807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400" dirty="0" err="1"/>
              <a:t>p</a:t>
            </a:r>
            <a:r>
              <a:rPr lang="nl-NL" sz="4400" dirty="0" err="1" smtClean="0"/>
              <a:t>aint</a:t>
            </a:r>
            <a:r>
              <a:rPr lang="nl-NL" sz="4400" dirty="0" smtClean="0"/>
              <a:t> brush</a:t>
            </a:r>
            <a:endParaRPr sz="4400" dirty="0"/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9900" y="494725"/>
            <a:ext cx="2668500" cy="334369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0" name="Google Shape;150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11971" y="703150"/>
            <a:ext cx="2948300" cy="292684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6"/>
          <p:cNvSpPr/>
          <p:nvPr/>
        </p:nvSpPr>
        <p:spPr>
          <a:xfrm>
            <a:off x="4598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26"/>
          <p:cNvSpPr/>
          <p:nvPr/>
        </p:nvSpPr>
        <p:spPr>
          <a:xfrm>
            <a:off x="44807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9" name="Google Shape;15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6862" y="707475"/>
            <a:ext cx="2776725" cy="285592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0" name="Google Shape;160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61838" y="426825"/>
            <a:ext cx="2448575" cy="3417226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" name="Google Shape;147;p25"/>
          <p:cNvSpPr/>
          <p:nvPr/>
        </p:nvSpPr>
        <p:spPr>
          <a:xfrm>
            <a:off x="4598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200" dirty="0" err="1"/>
              <a:t>p</a:t>
            </a:r>
            <a:r>
              <a:rPr lang="nl-NL" sz="3200" dirty="0" err="1" smtClean="0"/>
              <a:t>encil</a:t>
            </a:r>
            <a:r>
              <a:rPr lang="nl-NL" sz="3200" dirty="0" smtClean="0"/>
              <a:t> </a:t>
            </a:r>
            <a:r>
              <a:rPr lang="nl-NL" sz="3200" dirty="0" err="1" smtClean="0"/>
              <a:t>sharpener</a:t>
            </a:r>
            <a:endParaRPr sz="3200" dirty="0"/>
          </a:p>
        </p:txBody>
      </p:sp>
      <p:sp>
        <p:nvSpPr>
          <p:cNvPr id="9" name="Google Shape;147;p25"/>
          <p:cNvSpPr/>
          <p:nvPr/>
        </p:nvSpPr>
        <p:spPr>
          <a:xfrm>
            <a:off x="44807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500" dirty="0" smtClean="0"/>
              <a:t>markers</a:t>
            </a:r>
            <a:endParaRPr sz="4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7"/>
          <p:cNvSpPr/>
          <p:nvPr/>
        </p:nvSpPr>
        <p:spPr>
          <a:xfrm>
            <a:off x="4598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27"/>
          <p:cNvSpPr/>
          <p:nvPr/>
        </p:nvSpPr>
        <p:spPr>
          <a:xfrm>
            <a:off x="44807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7"/>
          <p:cNvSpPr/>
          <p:nvPr/>
        </p:nvSpPr>
        <p:spPr>
          <a:xfrm>
            <a:off x="4598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500"/>
          </a:p>
        </p:txBody>
      </p:sp>
      <p:sp>
        <p:nvSpPr>
          <p:cNvPr id="168" name="Google Shape;168;p27"/>
          <p:cNvSpPr/>
          <p:nvPr/>
        </p:nvSpPr>
        <p:spPr>
          <a:xfrm>
            <a:off x="44807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15</Words>
  <Application>Microsoft Office PowerPoint</Application>
  <PresentationFormat>Diavoorstelling (16:9)</PresentationFormat>
  <Paragraphs>12</Paragraphs>
  <Slides>7</Slides>
  <Notes>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9" baseType="lpstr">
      <vt:lpstr>Arial</vt:lpstr>
      <vt:lpstr>Simple Light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hans vdvlugt</dc:creator>
  <cp:lastModifiedBy>hans vdvlugt</cp:lastModifiedBy>
  <cp:revision>9</cp:revision>
  <cp:lastPrinted>2024-03-27T14:17:10Z</cp:lastPrinted>
  <dcterms:modified xsi:type="dcterms:W3CDTF">2024-03-27T14:20:09Z</dcterms:modified>
</cp:coreProperties>
</file>