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381348" cy="204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345725"/>
            <a:ext cx="4381348" cy="2145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6148" y="152400"/>
            <a:ext cx="4305454" cy="2060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86150" y="2365025"/>
            <a:ext cx="4305449" cy="21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1559175" y="239400"/>
            <a:ext cx="1567800" cy="2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    </a:t>
            </a:r>
            <a:r>
              <a:rPr b="1" lang="nl" sz="2100">
                <a:solidFill>
                  <a:schemeClr val="dk2"/>
                </a:solidFill>
              </a:rPr>
              <a:t>zomer</a:t>
            </a:r>
            <a:endParaRPr b="1" sz="2100">
              <a:solidFill>
                <a:schemeClr val="dk2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559175" y="2484725"/>
            <a:ext cx="1567800" cy="2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    </a:t>
            </a:r>
            <a:r>
              <a:rPr b="1" lang="nl" sz="2100">
                <a:solidFill>
                  <a:schemeClr val="dk2"/>
                </a:solidFill>
              </a:rPr>
              <a:t>lente</a:t>
            </a:r>
            <a:endParaRPr b="1" sz="2100">
              <a:solidFill>
                <a:schemeClr val="dk2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119325" y="343400"/>
            <a:ext cx="1567800" cy="2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    </a:t>
            </a:r>
            <a:r>
              <a:rPr b="1" lang="nl" sz="2100">
                <a:solidFill>
                  <a:schemeClr val="dk2"/>
                </a:solidFill>
              </a:rPr>
              <a:t>herfst</a:t>
            </a:r>
            <a:endParaRPr b="1" sz="2100">
              <a:solidFill>
                <a:schemeClr val="dk2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001425" y="2523325"/>
            <a:ext cx="1567800" cy="2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     </a:t>
            </a:r>
            <a:r>
              <a:rPr lang="nl" sz="2100">
                <a:solidFill>
                  <a:schemeClr val="dk2"/>
                </a:solidFill>
              </a:rPr>
              <a:t> </a:t>
            </a:r>
            <a:r>
              <a:rPr b="1" lang="nl" sz="2100">
                <a:solidFill>
                  <a:schemeClr val="dk2"/>
                </a:solidFill>
              </a:rPr>
              <a:t>winter</a:t>
            </a:r>
            <a:endParaRPr b="1"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