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89750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82" autoAdjust="0"/>
    <p:restoredTop sz="94660"/>
  </p:normalViewPr>
  <p:slideViewPr>
    <p:cSldViewPr>
      <p:cViewPr varScale="1">
        <p:scale>
          <a:sx n="83" d="100"/>
          <a:sy n="83" d="100"/>
        </p:scale>
        <p:origin x="291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5DB0-17C7-498D-AE73-2EA69EFF7548}" type="datetimeFigureOut">
              <a:rPr lang="nl-NL" smtClean="0"/>
              <a:pPr/>
              <a:t>18-11-2023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0C360-0998-4309-BDD5-4B59233655F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PKnke7BvXZ4a2krJM1Z_D-HAs0wZCMVgK3FrlxNbAh-pwTnQu1qBKpADBhRgVfvS7--WqYVQ-KHkJnbp9fShWvnllgWpplfRo5Ey5URk2xkfjylG6dodBfKz3AOSYR6l7ChEoj5obrwcTUvYJ18MUTDVf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1723"/>
            <a:ext cx="6336704" cy="89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95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us.googleusercontent.com/9bG_DVcGp42rwFrfa4csvpobpTMCYlBOKSQF_Reoa7HVV2CRNcEMX5bslu5jNE_bjxwnc2iu-72ItHv0hEKk7RAtfzzj8rs-HgDDjIt6Hw7KVJSyylgBhIcXsgtOJ6nsm7QeVAyRC8RMQUUNb_XCmIkgs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3428142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7-us.googleusercontent.com/Ek0UcMyQgBacFaEctbST66YvckQpGtbaywh3iwCtruPHLxOgongyInt8TnKJE0oHsHpniF33vsBTe34Bmc48oKfW5zcMwudn7R6MnSm6wlkfvJFm0qxUT5mZ3XQqHY1dUw3c_geEP3yydY2UPMoZPWcx5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429929"/>
            <a:ext cx="3528392" cy="78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1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7-us.googleusercontent.com/9bG_DVcGp42rwFrfa4csvpobpTMCYlBOKSQF_Reoa7HVV2CRNcEMX5bslu5jNE_bjxwnc2iu-72ItHv0hEKk7RAtfzzj8rs-HgDDjIt6Hw7KVJSyylgBhIcXsgtOJ6nsm7QeVAyRC8RMQUUNb_XCmIkgs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5536"/>
            <a:ext cx="3148295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7-us.googleusercontent.com/9bG_DVcGp42rwFrfa4csvpobpTMCYlBOKSQF_Reoa7HVV2CRNcEMX5bslu5jNE_bjxwnc2iu-72ItHv0hEKk7RAtfzzj8rs-HgDDjIt6Hw7KVJSyylgBhIcXsgtOJ6nsm7QeVAyRC8RMQUUNb_XCmIkgs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43" y="467544"/>
            <a:ext cx="3148295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23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7-us.googleusercontent.com/xkeQYV2zf6zF1dnFeipj4so-bz34bGbAnb8pcqHwwdiRLLMwArHUDgq-z_uVp5M88n1nxqgIoo4IHFZu91Dpbk-O8kBZu0yFEPH36QqgG_ELsN8Jik4kPMNvs_v1XlvP2OS2_G77XT2ileBkZFsizZ3kO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179512"/>
            <a:ext cx="3334353" cy="796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7-us.googleusercontent.com/9bG_DVcGp42rwFrfa4csvpobpTMCYlBOKSQF_Reoa7HVV2CRNcEMX5bslu5jNE_bjxwnc2iu-72ItHv0hEKk7RAtfzzj8rs-HgDDjIt6Hw7KVJSyylgBhIcXsgtOJ6nsm7QeVAyRC8RMQUUNb_XCmIkgsg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395536"/>
            <a:ext cx="3148295" cy="7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BQxeXBD5O5LFAA5YaWQ1-mgC2-7WfTprvnmFczF66lxkRIjvP6yh8xA93nYB1B2r3XNb0ySaLjAaTWayB09xdUClILcmD-aXaT0a1XJVn9I7LwUFFbfWFIVwow4LlyFC0tToIwLfASg-_p-59CQZ52Zhx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323528"/>
            <a:ext cx="6048672" cy="856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1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7-us.googleusercontent.com/43a9ERYj1uP7RKf2_1dD1epuc7tr1BUdFB6sVYUqGY6tgpd7bfoa5R3ZjmpVuQ0qNAdSQdu1mbrgmWbFF5FMGmfi0RgHZyvr12XETe5ccGGErH3zgpe8sADegnQLBvJ0KYvk7v0Lc1HHI5880MnQuy4ju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9512"/>
            <a:ext cx="6048672" cy="88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61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7-us.googleusercontent.com/bm1kU3KAr-l7EcnWp25I29rVLB1NduM0fDZEhl5BDoWc2IT55aRfzL0seOMqSGCw0Tib4M6770Hp3nCTB5f15le1tCnzpirbmBHv6aendCF1BAPMv8qhJkX2u8_6-re4L4OiA7xKKNEkU7myMrpNNg-av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95535"/>
            <a:ext cx="5832648" cy="86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3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7-us.googleusercontent.com/MUXOsCbM2VaB-q3NnOhku0n0tXnIG38MqzknARcmaMaOTfVJs_SQP14nNI_EpTxlhXZL0Jv9IniYCnl4lvbNPxBEozH2Epj_t-ODeVS7NcKJ6DYjn0pLI4-IxXo0-4iqH7DnteGVc_9tSG55HE-k2lJa0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251520"/>
            <a:ext cx="6048672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0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7-us.googleusercontent.com/Zle8OlCCq39rvhjwJD7EWzluZYvd4T2n6pkP__3M_3yhOvIk7syge06EC6IW3ODixXOkTzbt7XGa50KBBljUescvwrkrCnRi8AqbIW0GG4_j6LafEApMyWtwJvVCXkyckOccQW5qAWvCYnrd9GaORSSIh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6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7-us.googleusercontent.com/zdmSWPSvfukEOz4txcBmRhPVAP1nmFQclOnYpBLFFlVnkpNmLhxSRPTUbntPhLStBVoa14vFqWWzVjT1NocqopeMTa82F2WwdfMm-_FpP2Jw_KO5c_Q7kxrJekZRIL2aHHehqPvr95-ITdv2cK-c5Fub8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323528"/>
            <a:ext cx="5960420" cy="87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4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us.googleusercontent.com/KGAZTQbBbV8JLWl5zQi5PKEqVsOjDIkRd6F3KJmjGhvPjgc24C_t5u64Ofac5CHu10Zt4lW862ylpuJqZvB-OFZn_Z3F73OEdltqGs8ECl151iTwVotkmbmxA7dipOETp7iWQtCcLC3qB03Iu0gyya38b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35058"/>
            <a:ext cx="5544616" cy="89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8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7-us.googleusercontent.com/5ZRDLJgT_umqtUn-ey6NprJ0CX6FkK_qFks3n6iR1mN_b9EnW9-MfpFVFPYBLjH9i5phySi5JkyLMhEKpuPCYeq1tnHrsGnWoGciHpHWbkoxDYehGUG8D2jURP21rDV5L1yHFBJCBMoal_uUks4GK0e9wQ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22743"/>
            <a:ext cx="5472608" cy="88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45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0</Words>
  <Application>Microsoft Office PowerPoint</Application>
  <PresentationFormat>Diavoorstelling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 1</dc:title>
  <dc:creator>My Acer</dc:creator>
  <cp:lastModifiedBy>hans vdvlugt</cp:lastModifiedBy>
  <cp:revision>34</cp:revision>
  <cp:lastPrinted>2023-11-08T16:40:57Z</cp:lastPrinted>
  <dcterms:created xsi:type="dcterms:W3CDTF">2014-01-19T15:45:44Z</dcterms:created>
  <dcterms:modified xsi:type="dcterms:W3CDTF">2023-11-18T14:51:36Z</dcterms:modified>
</cp:coreProperties>
</file>