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Lobster"/>
      <p:regular r:id="rId14"/>
    </p:embeddedFont>
    <p:embeddedFont>
      <p:font typeface="Comfortaa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mfortaa-regular.fntdata"/><Relationship Id="rId14" Type="http://schemas.openxmlformats.org/officeDocument/2006/relationships/font" Target="fonts/Lobster-regular.fntdata"/><Relationship Id="rId16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e9eccadb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2fe9eccadb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fe9eccad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2fe9eccad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e9eccadb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fe9eccadb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e9eccadb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2fe9eccadb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fe9eccadb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2fe9eccadb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e9eccadb1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2fe9eccadb1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e9eccadb1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2fe9eccadb1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19888" y="1862300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</a:t>
            </a:r>
            <a:r>
              <a:rPr lang="nl" sz="3500">
                <a:solidFill>
                  <a:schemeClr val="dk1"/>
                </a:solidFill>
              </a:rPr>
              <a:t>     </a:t>
            </a:r>
            <a:r>
              <a:rPr lang="nl" sz="2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begrijpend</a:t>
            </a:r>
            <a:endParaRPr sz="2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2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lezen</a:t>
            </a:r>
            <a:endParaRPr sz="2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19888" y="17003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r>
              <a:rPr lang="nl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rekenen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tekenen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654888" y="18590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stillezen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Godsdienst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6747575" y="3866925"/>
            <a:ext cx="18852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zingen</a:t>
            </a:r>
            <a:endParaRPr sz="32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244425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1936663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3517388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150" y="244425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150" y="1936675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150" y="3517388"/>
            <a:ext cx="1389525" cy="12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219888" y="18622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eten en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drinken</a:t>
            </a:r>
            <a:r>
              <a:rPr lang="nl" sz="3500">
                <a:solidFill>
                  <a:schemeClr val="dk1"/>
                </a:solidFill>
              </a:rPr>
              <a:t>               </a:t>
            </a:r>
            <a:endParaRPr sz="31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219888" y="17003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toets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           </a:t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buiten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spelen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54888" y="18590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muziek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knutselen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naar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huis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244425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1936663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3523763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150" y="244425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150" y="1936675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150" y="3523763"/>
            <a:ext cx="1389525" cy="12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219888" y="1809713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spelletje</a:t>
            </a:r>
            <a:r>
              <a:rPr lang="nl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nl" sz="3500">
                <a:solidFill>
                  <a:schemeClr val="dk1"/>
                </a:solidFill>
              </a:rPr>
              <a:t>              </a:t>
            </a:r>
            <a:endParaRPr sz="31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219888" y="17003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tafels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oefenen</a:t>
            </a:r>
            <a:r>
              <a:rPr lang="nl" sz="3500">
                <a:solidFill>
                  <a:schemeClr val="dk1"/>
                </a:solidFill>
              </a:rPr>
              <a:t>                   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       </a:t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</a:t>
            </a:r>
            <a:r>
              <a:rPr lang="nl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rekenen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4654888" y="1809713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  </a:t>
            </a:r>
            <a:r>
              <a:rPr lang="nl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tablet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</a:t>
            </a:r>
            <a:r>
              <a:rPr lang="nl" sz="2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gy</a:t>
            </a:r>
            <a:r>
              <a:rPr lang="nl" sz="2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mnastiek</a:t>
            </a:r>
            <a:endParaRPr sz="2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6767050" y="3866950"/>
            <a:ext cx="18852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kieskast</a:t>
            </a:r>
            <a:endParaRPr sz="30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244425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675" y="3523750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3523750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1884088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675" y="1884075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675" y="244413"/>
            <a:ext cx="1389525" cy="12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219888" y="1809713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kanjer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training</a:t>
            </a:r>
            <a:r>
              <a:rPr lang="nl" sz="3500">
                <a:solidFill>
                  <a:schemeClr val="dk1"/>
                </a:solidFill>
              </a:rPr>
              <a:t>               </a:t>
            </a:r>
            <a:endParaRPr sz="31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219888" y="17003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vrij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spelen</a:t>
            </a:r>
            <a:r>
              <a:rPr lang="nl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       </a:t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duo-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lezen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4654888" y="1809713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taal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techniek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6758475" y="3866925"/>
            <a:ext cx="1885200" cy="577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flitsen</a:t>
            </a:r>
            <a:endParaRPr sz="32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244425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3523750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1884088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150" y="244413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150" y="1884075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150" y="3523750"/>
            <a:ext cx="1389525" cy="12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/>
          <p:nvPr/>
        </p:nvSpPr>
        <p:spPr>
          <a:xfrm>
            <a:off x="219888" y="1809713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kring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               </a:t>
            </a:r>
            <a:endParaRPr sz="31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219888" y="17003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pauze</a:t>
            </a:r>
            <a:r>
              <a:rPr lang="nl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         </a:t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veilig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leren                 </a:t>
            </a:r>
            <a:b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lezen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4654888" y="18590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dictee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verkeer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6554625" y="3813150"/>
            <a:ext cx="20454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voorlezen</a:t>
            </a:r>
            <a:endParaRPr sz="29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244425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1884088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3523750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150" y="244425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150" y="1933463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300" y="3523750"/>
            <a:ext cx="1389525" cy="12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/>
          <p:nvPr/>
        </p:nvSpPr>
        <p:spPr>
          <a:xfrm>
            <a:off x="219888" y="1809713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weektaak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               </a:t>
            </a:r>
            <a:endParaRPr sz="31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219888" y="17003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hoeken</a:t>
            </a:r>
            <a:r>
              <a:rPr lang="nl" sz="3500">
                <a:solidFill>
                  <a:schemeClr val="dk1"/>
                </a:solidFill>
              </a:rPr>
              <a:t>                   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         </a:t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uitstapje</a:t>
            </a:r>
            <a: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</a:t>
            </a:r>
            <a:b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</a:br>
            <a: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         </a:t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4654888" y="1809713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circuit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verrassing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6714875" y="3741650"/>
            <a:ext cx="18852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spelling</a:t>
            </a:r>
            <a:endParaRPr sz="32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244425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1884088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3523750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275" y="244413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275" y="1884088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275" y="3523750"/>
            <a:ext cx="1389525" cy="12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/>
          <p:nvPr/>
        </p:nvSpPr>
        <p:spPr>
          <a:xfrm>
            <a:off x="219888" y="1809713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</a:t>
            </a:r>
            <a:r>
              <a:rPr lang="nl" sz="3100">
                <a:solidFill>
                  <a:schemeClr val="dk1"/>
                </a:solidFill>
              </a:rPr>
              <a:t>               Si</a:t>
            </a:r>
            <a:r>
              <a:rPr lang="nl"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nterklaas</a:t>
            </a:r>
            <a:br>
              <a:rPr lang="nl"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nl"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</a:t>
            </a:r>
            <a:r>
              <a:rPr lang="nl" sz="2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feest  </a:t>
            </a:r>
            <a:r>
              <a:rPr lang="nl"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       </a:t>
            </a:r>
            <a:endParaRPr sz="2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               </a:t>
            </a:r>
            <a:endParaRPr sz="31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219888" y="17003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filmpje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kijken</a:t>
            </a:r>
            <a:r>
              <a:rPr lang="nl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nl" sz="3500">
                <a:solidFill>
                  <a:schemeClr val="dk1"/>
                </a:solidFill>
              </a:rPr>
              <a:t>                 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         </a:t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verjaardag</a:t>
            </a:r>
            <a: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</a:t>
            </a:r>
            <a:b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</a:br>
            <a:r>
              <a:rPr lang="nl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         </a:t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4654888" y="18590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nl" sz="3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week</a:t>
            </a:r>
            <a:endParaRPr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sluiting</a:t>
            </a:r>
            <a:endParaRPr sz="3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schrijven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6714875" y="3610900"/>
            <a:ext cx="18852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nl" sz="30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week opening</a:t>
            </a:r>
            <a:endParaRPr sz="30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62" name="Google Shape;16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244425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1884088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3523750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025" y="244425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025" y="1933463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025" y="3523750"/>
            <a:ext cx="1389525" cy="12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/>
          <p:nvPr/>
        </p:nvSpPr>
        <p:spPr>
          <a:xfrm>
            <a:off x="219888" y="18622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            </a:t>
            </a:r>
            <a:r>
              <a:rPr lang="nl" sz="2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bibliotheek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               </a:t>
            </a:r>
            <a:endParaRPr sz="31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219888" y="17003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bewegend</a:t>
            </a: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</a:t>
            </a:r>
            <a:endParaRPr sz="2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</a:t>
            </a:r>
            <a:r>
              <a:rPr lang="nl" sz="2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leren</a:t>
            </a:r>
            <a:r>
              <a:rPr lang="nl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nl" sz="3500">
                <a:solidFill>
                  <a:schemeClr val="dk1"/>
                </a:solidFill>
              </a:rPr>
              <a:t>                 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</a:t>
            </a:r>
            <a:r>
              <a:rPr lang="nl"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spreekbeurt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244425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1936663"/>
            <a:ext cx="13895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5" y="3523763"/>
            <a:ext cx="1389525" cy="12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