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89750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25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16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aedb562d1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aedb562d15_0_16:notes"/>
          <p:cNvSpPr txBox="1">
            <a:spLocks noGrp="1"/>
          </p:cNvSpPr>
          <p:nvPr>
            <p:ph type="body" idx="1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74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aedb562d1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aedb562d15_0_68:notes"/>
          <p:cNvSpPr txBox="1">
            <a:spLocks noGrp="1"/>
          </p:cNvSpPr>
          <p:nvPr>
            <p:ph type="body" idx="1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35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edb562d1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aedb562d15_0_50:notes"/>
          <p:cNvSpPr txBox="1">
            <a:spLocks noGrp="1"/>
          </p:cNvSpPr>
          <p:nvPr>
            <p:ph type="body" idx="1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074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6.jp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25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2301" y="1767882"/>
            <a:ext cx="617200" cy="903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7388" y="1767888"/>
            <a:ext cx="563126" cy="9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3388" y="1775862"/>
            <a:ext cx="563124" cy="88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5462" y="1747010"/>
            <a:ext cx="525675" cy="88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5775" y="1809087"/>
            <a:ext cx="525675" cy="82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11450" y="1799063"/>
            <a:ext cx="617200" cy="78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2725" y="835057"/>
            <a:ext cx="756975" cy="94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28649" y="2633475"/>
            <a:ext cx="1674100" cy="127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387509">
            <a:off x="6694908" y="929678"/>
            <a:ext cx="743541" cy="12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46137" y="3055616"/>
            <a:ext cx="1099400" cy="10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2956799">
            <a:off x="3382050" y="702693"/>
            <a:ext cx="639998" cy="111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24284" y="734509"/>
            <a:ext cx="756962" cy="9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84488" y="3160025"/>
            <a:ext cx="1128250" cy="11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86100" y="1934348"/>
            <a:ext cx="1186051" cy="81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662426" y="3055624"/>
            <a:ext cx="1099399" cy="974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050" y="1801975"/>
            <a:ext cx="868375" cy="8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3425" y="1791050"/>
            <a:ext cx="401075" cy="86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4500" y="1791050"/>
            <a:ext cx="563150" cy="86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7650" y="1801976"/>
            <a:ext cx="617200" cy="8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24850" y="1801975"/>
            <a:ext cx="563126" cy="8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88000" y="1807375"/>
            <a:ext cx="525675" cy="82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670864">
            <a:off x="599044" y="336946"/>
            <a:ext cx="1239037" cy="169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Google Shape;8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33223" y="3336100"/>
            <a:ext cx="1531875" cy="132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Google Shape;83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93576" y="2894000"/>
            <a:ext cx="1268076" cy="177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81454" y="547733"/>
            <a:ext cx="1453400" cy="149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Google Shape;85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00124" y="3370695"/>
            <a:ext cx="1424725" cy="137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15">
            <a:alphaModFix/>
          </a:blip>
          <a:srcRect l="33583" t="18598" r="9057" b="24766"/>
          <a:stretch/>
        </p:blipFill>
        <p:spPr>
          <a:xfrm>
            <a:off x="3288450" y="255975"/>
            <a:ext cx="1755674" cy="115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8275" y="1652700"/>
            <a:ext cx="563125" cy="7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1400" y="1633650"/>
            <a:ext cx="563126" cy="80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4525" y="1646252"/>
            <a:ext cx="563125" cy="79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7650" y="1652513"/>
            <a:ext cx="617200" cy="78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4850" y="1643175"/>
            <a:ext cx="563126" cy="80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9655" y="2571750"/>
            <a:ext cx="1536872" cy="129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Google Shape;9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87475" y="2444199"/>
            <a:ext cx="1327320" cy="117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Google Shape;9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23857" y="287696"/>
            <a:ext cx="1067899" cy="103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Google Shape;10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04125" y="3040175"/>
            <a:ext cx="1154142" cy="126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" name="Google Shape;101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127330">
            <a:off x="6306030" y="711645"/>
            <a:ext cx="1293991" cy="104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" name="Google Shape;102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96475" y="947900"/>
            <a:ext cx="1384872" cy="95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3050" y="1735973"/>
            <a:ext cx="617201" cy="77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1900" y="1722087"/>
            <a:ext cx="525675" cy="80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7575" y="1728063"/>
            <a:ext cx="707351" cy="79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4925" y="1722838"/>
            <a:ext cx="563126" cy="80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18050" y="1708987"/>
            <a:ext cx="525675" cy="82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976194">
            <a:off x="1610595" y="989559"/>
            <a:ext cx="1031313" cy="98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28541">
            <a:off x="6334784" y="1003553"/>
            <a:ext cx="947233" cy="95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" name="Google Shape;115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66975" y="2589424"/>
            <a:ext cx="973211" cy="10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5599" y="2249075"/>
            <a:ext cx="751475" cy="9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98800" y="864850"/>
            <a:ext cx="973200" cy="80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27450" y="2822597"/>
            <a:ext cx="916000" cy="6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16082" y="2510737"/>
            <a:ext cx="998469" cy="76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Diavoorstelling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6" baseType="lpstr">
      <vt:lpstr>Arial</vt:lpstr>
      <vt:lpstr>Simple Light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vdvlugt</dc:creator>
  <cp:lastModifiedBy>hans vdvlugt</cp:lastModifiedBy>
  <cp:revision>2</cp:revision>
  <cp:lastPrinted>2024-02-11T15:57:20Z</cp:lastPrinted>
  <dcterms:modified xsi:type="dcterms:W3CDTF">2024-02-11T15:57:32Z</dcterms:modified>
</cp:coreProperties>
</file>