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89750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02539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316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aedb562d1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aedb562d15_0_16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74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edb562d1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aedb562d15_0_68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35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edb562d1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aedb562d15_0_50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074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6.jp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4.pn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7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32.png"/><Relationship Id="rId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3.png"/><Relationship Id="rId3" Type="http://schemas.openxmlformats.org/officeDocument/2006/relationships/image" Target="../media/image35.png"/><Relationship Id="rId7" Type="http://schemas.openxmlformats.org/officeDocument/2006/relationships/image" Target="../media/image3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" y="25"/>
            <a:ext cx="914399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2301" y="1767882"/>
            <a:ext cx="617200" cy="90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7388" y="1767888"/>
            <a:ext cx="563126" cy="9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3388" y="1775862"/>
            <a:ext cx="563124" cy="887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85462" y="1747010"/>
            <a:ext cx="525675" cy="886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5775" y="1809087"/>
            <a:ext cx="525675" cy="821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11450" y="1799063"/>
            <a:ext cx="617200" cy="78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22725" y="835057"/>
            <a:ext cx="756975" cy="940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28649" y="2633475"/>
            <a:ext cx="1674100" cy="127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387509">
            <a:off x="6694908" y="929678"/>
            <a:ext cx="743541" cy="127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46137" y="3055616"/>
            <a:ext cx="1099400" cy="10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2956799">
            <a:off x="3382050" y="702693"/>
            <a:ext cx="639998" cy="1111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024284" y="734509"/>
            <a:ext cx="756962" cy="90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084488" y="3160025"/>
            <a:ext cx="1128250" cy="110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086100" y="1934348"/>
            <a:ext cx="1186051" cy="813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662426" y="3055624"/>
            <a:ext cx="1099399" cy="974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5050" y="1801975"/>
            <a:ext cx="868375" cy="83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3425" y="1791050"/>
            <a:ext cx="401075" cy="8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4500" y="1791050"/>
            <a:ext cx="563150" cy="86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07650" y="1801976"/>
            <a:ext cx="617200" cy="83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24850" y="1801975"/>
            <a:ext cx="563126" cy="83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88000" y="1807375"/>
            <a:ext cx="525675" cy="82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670864">
            <a:off x="599044" y="336946"/>
            <a:ext cx="1239037" cy="1693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" name="Google Shape;8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33223" y="3336100"/>
            <a:ext cx="1531875" cy="1327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3" name="Google Shape;83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93576" y="2894000"/>
            <a:ext cx="1268076" cy="1770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4" name="Google Shape;84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81454" y="547733"/>
            <a:ext cx="1453400" cy="1499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5" name="Google Shape;85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900124" y="3370695"/>
            <a:ext cx="1424725" cy="1378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6" name="Google Shape;86;p14"/>
          <p:cNvPicPr preferRelativeResize="0"/>
          <p:nvPr/>
        </p:nvPicPr>
        <p:blipFill rotWithShape="1">
          <a:blip r:embed="rId15">
            <a:alphaModFix/>
          </a:blip>
          <a:srcRect l="33583" t="18598" r="9057" b="24766"/>
          <a:stretch/>
        </p:blipFill>
        <p:spPr>
          <a:xfrm>
            <a:off x="3288450" y="255975"/>
            <a:ext cx="1755674" cy="1155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275" y="1652700"/>
            <a:ext cx="563125" cy="78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1400" y="1633650"/>
            <a:ext cx="563126" cy="80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74525" y="1646252"/>
            <a:ext cx="563125" cy="794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7650" y="1652513"/>
            <a:ext cx="617200" cy="782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4850" y="1643175"/>
            <a:ext cx="563126" cy="80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19655" y="2571750"/>
            <a:ext cx="1536872" cy="1293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8" name="Google Shape;9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87475" y="2444199"/>
            <a:ext cx="1327320" cy="1173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9" name="Google Shape;99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23857" y="287696"/>
            <a:ext cx="1067899" cy="1034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0" name="Google Shape;100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04125" y="3040175"/>
            <a:ext cx="1154142" cy="1268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1" name="Google Shape;101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127330">
            <a:off x="6306030" y="711645"/>
            <a:ext cx="1293991" cy="1046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" name="Google Shape;102;p1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96475" y="947900"/>
            <a:ext cx="1384872" cy="953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3050" y="1735973"/>
            <a:ext cx="617201" cy="77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1900" y="1722087"/>
            <a:ext cx="525675" cy="802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47575" y="1728063"/>
            <a:ext cx="707351" cy="79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54925" y="1722838"/>
            <a:ext cx="563126" cy="80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18050" y="1708987"/>
            <a:ext cx="525675" cy="828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976194">
            <a:off x="1610595" y="989559"/>
            <a:ext cx="1031313" cy="986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28541">
            <a:off x="6334784" y="1003553"/>
            <a:ext cx="947233" cy="958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5" name="Google Shape;115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66975" y="2589424"/>
            <a:ext cx="973211" cy="109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65599" y="2249075"/>
            <a:ext cx="751475" cy="96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98800" y="864850"/>
            <a:ext cx="973200" cy="80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527450" y="2822597"/>
            <a:ext cx="916000" cy="62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16082" y="2510737"/>
            <a:ext cx="998469" cy="764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Diavoorstelling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vdvlugt</dc:creator>
  <cp:lastModifiedBy>hans vdvlugt</cp:lastModifiedBy>
  <cp:revision>2</cp:revision>
  <cp:lastPrinted>2024-02-11T15:57:20Z</cp:lastPrinted>
  <dcterms:modified xsi:type="dcterms:W3CDTF">2024-02-11T15:57:32Z</dcterms:modified>
</cp:coreProperties>
</file>