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82A1CA6-4B2F-4236-937C-996E4687F474}">
  <a:tblStyle styleId="{E82A1CA6-4B2F-4236-937C-996E4687F47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62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1140096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8252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ff45afa114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ff45afa114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534531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ff45afa114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ff45afa114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65766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ff45afa114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ff45afa114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85271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ff45afa114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ff45afa114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35759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jp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0.png"/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19.png"/><Relationship Id="rId5" Type="http://schemas.openxmlformats.org/officeDocument/2006/relationships/image" Target="../media/image4.png"/><Relationship Id="rId15" Type="http://schemas.openxmlformats.org/officeDocument/2006/relationships/image" Target="../media/image14.jpg"/><Relationship Id="rId10" Type="http://schemas.openxmlformats.org/officeDocument/2006/relationships/image" Target="../media/image12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9.png"/><Relationship Id="rId18" Type="http://schemas.openxmlformats.org/officeDocument/2006/relationships/image" Target="../media/image15.jp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12" Type="http://schemas.openxmlformats.org/officeDocument/2006/relationships/image" Target="../media/image9.png"/><Relationship Id="rId17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2.png"/><Relationship Id="rId5" Type="http://schemas.openxmlformats.org/officeDocument/2006/relationships/image" Target="../media/image4.png"/><Relationship Id="rId15" Type="http://schemas.openxmlformats.org/officeDocument/2006/relationships/image" Target="../media/image11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18.png"/><Relationship Id="rId1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2.png"/><Relationship Id="rId17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18.png"/><Relationship Id="rId5" Type="http://schemas.openxmlformats.org/officeDocument/2006/relationships/image" Target="../media/image3.png"/><Relationship Id="rId15" Type="http://schemas.openxmlformats.org/officeDocument/2006/relationships/image" Target="../media/image11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17.png"/><Relationship Id="rId1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1.png"/><Relationship Id="rId18" Type="http://schemas.openxmlformats.org/officeDocument/2006/relationships/image" Target="../media/image4.png"/><Relationship Id="rId3" Type="http://schemas.openxmlformats.org/officeDocument/2006/relationships/image" Target="../media/image1.png"/><Relationship Id="rId21" Type="http://schemas.openxmlformats.org/officeDocument/2006/relationships/image" Target="../media/image8.png"/><Relationship Id="rId7" Type="http://schemas.openxmlformats.org/officeDocument/2006/relationships/image" Target="../media/image13.jpg"/><Relationship Id="rId12" Type="http://schemas.openxmlformats.org/officeDocument/2006/relationships/image" Target="../media/image2.png"/><Relationship Id="rId1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0.png"/><Relationship Id="rId20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8.png"/><Relationship Id="rId5" Type="http://schemas.openxmlformats.org/officeDocument/2006/relationships/image" Target="../media/image17.png"/><Relationship Id="rId15" Type="http://schemas.openxmlformats.org/officeDocument/2006/relationships/image" Target="../media/image3.png"/><Relationship Id="rId10" Type="http://schemas.openxmlformats.org/officeDocument/2006/relationships/image" Target="../media/image7.png"/><Relationship Id="rId19" Type="http://schemas.openxmlformats.org/officeDocument/2006/relationships/image" Target="../media/image15.jpg"/><Relationship Id="rId4" Type="http://schemas.openxmlformats.org/officeDocument/2006/relationships/image" Target="../media/image12.png"/><Relationship Id="rId9" Type="http://schemas.openxmlformats.org/officeDocument/2006/relationships/image" Target="../media/image19.png"/><Relationship Id="rId14" Type="http://schemas.openxmlformats.org/officeDocument/2006/relationships/image" Target="../media/image6.png"/><Relationship Id="rId2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Google Shape;54;p13"/>
          <p:cNvGraphicFramePr/>
          <p:nvPr/>
        </p:nvGraphicFramePr>
        <p:xfrm>
          <a:off x="364050" y="376550"/>
          <a:ext cx="3969825" cy="3748950"/>
        </p:xfrm>
        <a:graphic>
          <a:graphicData uri="http://schemas.openxmlformats.org/drawingml/2006/table">
            <a:tbl>
              <a:tblPr>
                <a:noFill/>
                <a:tableStyleId>{E82A1CA6-4B2F-4236-937C-996E4687F474}</a:tableStyleId>
              </a:tblPr>
              <a:tblGrid>
                <a:gridCol w="1323275"/>
                <a:gridCol w="1323275"/>
                <a:gridCol w="1323275"/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450" y="494100"/>
            <a:ext cx="1034250" cy="10342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6" name="Google Shape;56;p13"/>
          <p:cNvGraphicFramePr/>
          <p:nvPr/>
        </p:nvGraphicFramePr>
        <p:xfrm>
          <a:off x="4679175" y="376550"/>
          <a:ext cx="3969825" cy="3748950"/>
        </p:xfrm>
        <a:graphic>
          <a:graphicData uri="http://schemas.openxmlformats.org/drawingml/2006/table">
            <a:tbl>
              <a:tblPr>
                <a:noFill/>
                <a:tableStyleId>{E82A1CA6-4B2F-4236-937C-996E4687F474}</a:tableStyleId>
              </a:tblPr>
              <a:tblGrid>
                <a:gridCol w="1323275"/>
                <a:gridCol w="1323275"/>
                <a:gridCol w="1323275"/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46963" y="2989400"/>
            <a:ext cx="1034250" cy="103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5925" y="2989402"/>
            <a:ext cx="922450" cy="103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58250" y="599175"/>
            <a:ext cx="1211699" cy="82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66474" y="1762837"/>
            <a:ext cx="922450" cy="976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38676" y="1733862"/>
            <a:ext cx="728248" cy="1034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37023" y="521425"/>
            <a:ext cx="920273" cy="979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94075" y="2989400"/>
            <a:ext cx="1054999" cy="98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3124113" y="1838488"/>
            <a:ext cx="1034250" cy="813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60346" y="1748641"/>
            <a:ext cx="922450" cy="1020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926995" y="494076"/>
            <a:ext cx="751623" cy="103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782825" y="440250"/>
            <a:ext cx="476100" cy="110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 rot="-1754901">
            <a:off x="2117552" y="494100"/>
            <a:ext cx="483396" cy="103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466475" y="2989400"/>
            <a:ext cx="1034250" cy="103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 rotWithShape="1">
          <a:blip r:embed="rId16">
            <a:alphaModFix/>
          </a:blip>
          <a:srcRect l="53671" t="34067"/>
          <a:stretch/>
        </p:blipFill>
        <p:spPr>
          <a:xfrm>
            <a:off x="4816125" y="3035450"/>
            <a:ext cx="1055002" cy="928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 rotWithShape="1">
          <a:blip r:embed="rId17">
            <a:alphaModFix/>
          </a:blip>
          <a:srcRect l="37067" b="34678"/>
          <a:stretch/>
        </p:blipFill>
        <p:spPr>
          <a:xfrm>
            <a:off x="1814938" y="2968125"/>
            <a:ext cx="1155127" cy="106357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hthoek 1"/>
          <p:cNvSpPr/>
          <p:nvPr/>
        </p:nvSpPr>
        <p:spPr>
          <a:xfrm>
            <a:off x="7723062" y="4854872"/>
            <a:ext cx="1322262" cy="17761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900" dirty="0" smtClean="0"/>
              <a:t>www.spel-en-natuur.nl</a:t>
            </a:r>
            <a:endParaRPr lang="nl-NL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6" name="Google Shape;76;p14"/>
          <p:cNvGraphicFramePr/>
          <p:nvPr/>
        </p:nvGraphicFramePr>
        <p:xfrm>
          <a:off x="364050" y="376550"/>
          <a:ext cx="3969825" cy="3748950"/>
        </p:xfrm>
        <a:graphic>
          <a:graphicData uri="http://schemas.openxmlformats.org/drawingml/2006/table">
            <a:tbl>
              <a:tblPr>
                <a:noFill/>
                <a:tableStyleId>{E82A1CA6-4B2F-4236-937C-996E4687F474}</a:tableStyleId>
              </a:tblPr>
              <a:tblGrid>
                <a:gridCol w="1323275"/>
                <a:gridCol w="1323275"/>
                <a:gridCol w="1323275"/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graphicFrame>
        <p:nvGraphicFramePr>
          <p:cNvPr id="77" name="Google Shape;77;p14"/>
          <p:cNvGraphicFramePr/>
          <p:nvPr/>
        </p:nvGraphicFramePr>
        <p:xfrm>
          <a:off x="4679175" y="376550"/>
          <a:ext cx="3969825" cy="3748950"/>
        </p:xfrm>
        <a:graphic>
          <a:graphicData uri="http://schemas.openxmlformats.org/drawingml/2006/table">
            <a:tbl>
              <a:tblPr>
                <a:noFill/>
                <a:tableStyleId>{E82A1CA6-4B2F-4236-937C-996E4687F474}</a:tableStyleId>
              </a:tblPr>
              <a:tblGrid>
                <a:gridCol w="1323275"/>
                <a:gridCol w="1323275"/>
                <a:gridCol w="1323275"/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pic>
        <p:nvPicPr>
          <p:cNvPr id="78" name="Google Shape;7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46963" y="2989400"/>
            <a:ext cx="1034250" cy="103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9050" y="629600"/>
            <a:ext cx="1211699" cy="82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39524" y="1786525"/>
            <a:ext cx="877675" cy="92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28620" y="445392"/>
            <a:ext cx="990601" cy="1104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3838" y="3094475"/>
            <a:ext cx="1022126" cy="824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29725" y="542900"/>
            <a:ext cx="1122425" cy="92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1831838" y="591101"/>
            <a:ext cx="1034250" cy="813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-1754901">
            <a:off x="7749240" y="2989400"/>
            <a:ext cx="483396" cy="103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831836" y="3072832"/>
            <a:ext cx="1034250" cy="867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239533" y="490238"/>
            <a:ext cx="751623" cy="103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03850" y="1725475"/>
            <a:ext cx="1034250" cy="103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146975" y="490250"/>
            <a:ext cx="1034250" cy="103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4"/>
          <p:cNvPicPr preferRelativeResize="0"/>
          <p:nvPr/>
        </p:nvPicPr>
        <p:blipFill rotWithShape="1">
          <a:blip r:embed="rId15">
            <a:alphaModFix/>
          </a:blip>
          <a:srcRect l="53671" t="34067"/>
          <a:stretch/>
        </p:blipFill>
        <p:spPr>
          <a:xfrm>
            <a:off x="4816125" y="3035450"/>
            <a:ext cx="1055002" cy="928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04787" y="1778137"/>
            <a:ext cx="877675" cy="92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85088" y="1838938"/>
            <a:ext cx="1211699" cy="82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4"/>
          <p:cNvPicPr preferRelativeResize="0"/>
          <p:nvPr/>
        </p:nvPicPr>
        <p:blipFill rotWithShape="1">
          <a:blip r:embed="rId16">
            <a:alphaModFix/>
          </a:blip>
          <a:srcRect l="37067" b="39544"/>
          <a:stretch/>
        </p:blipFill>
        <p:spPr>
          <a:xfrm>
            <a:off x="3100800" y="2977475"/>
            <a:ext cx="1155127" cy="98437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hthoek 19"/>
          <p:cNvSpPr/>
          <p:nvPr/>
        </p:nvSpPr>
        <p:spPr>
          <a:xfrm>
            <a:off x="7723062" y="4854872"/>
            <a:ext cx="1322262" cy="17761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900" dirty="0" smtClean="0"/>
              <a:t>www.spel-en-natuur.nl</a:t>
            </a:r>
            <a:endParaRPr lang="nl-NL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8" name="Google Shape;98;p15"/>
          <p:cNvGraphicFramePr/>
          <p:nvPr/>
        </p:nvGraphicFramePr>
        <p:xfrm>
          <a:off x="364050" y="376550"/>
          <a:ext cx="3969825" cy="3748950"/>
        </p:xfrm>
        <a:graphic>
          <a:graphicData uri="http://schemas.openxmlformats.org/drawingml/2006/table">
            <a:tbl>
              <a:tblPr>
                <a:noFill/>
                <a:tableStyleId>{E82A1CA6-4B2F-4236-937C-996E4687F474}</a:tableStyleId>
              </a:tblPr>
              <a:tblGrid>
                <a:gridCol w="1323275"/>
                <a:gridCol w="1323275"/>
                <a:gridCol w="1323275"/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pic>
        <p:nvPicPr>
          <p:cNvPr id="99" name="Google Shape;9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450" y="494100"/>
            <a:ext cx="1034250" cy="10342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0" name="Google Shape;100;p15"/>
          <p:cNvGraphicFramePr/>
          <p:nvPr/>
        </p:nvGraphicFramePr>
        <p:xfrm>
          <a:off x="4679175" y="376550"/>
          <a:ext cx="3969825" cy="3748950"/>
        </p:xfrm>
        <a:graphic>
          <a:graphicData uri="http://schemas.openxmlformats.org/drawingml/2006/table">
            <a:tbl>
              <a:tblPr>
                <a:noFill/>
                <a:tableStyleId>{E82A1CA6-4B2F-4236-937C-996E4687F474}</a:tableStyleId>
              </a:tblPr>
              <a:tblGrid>
                <a:gridCol w="1323275"/>
                <a:gridCol w="1323275"/>
                <a:gridCol w="1323275"/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pic>
        <p:nvPicPr>
          <p:cNvPr id="101" name="Google Shape;10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87713" y="599175"/>
            <a:ext cx="1211699" cy="82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6499" y="1703671"/>
            <a:ext cx="1034250" cy="1094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27801" y="2957425"/>
            <a:ext cx="728248" cy="1034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1435" y="2984763"/>
            <a:ext cx="920273" cy="979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66063" y="1758800"/>
            <a:ext cx="1054999" cy="98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125325" y="1786525"/>
            <a:ext cx="1122425" cy="92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1831838" y="591101"/>
            <a:ext cx="1034250" cy="813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-1754901">
            <a:off x="703502" y="1739437"/>
            <a:ext cx="483396" cy="103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202859" y="2964329"/>
            <a:ext cx="922450" cy="1020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826491" y="599167"/>
            <a:ext cx="1034250" cy="867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888283" y="3029288"/>
            <a:ext cx="751623" cy="103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448487" y="442925"/>
            <a:ext cx="476100" cy="110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5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107113" y="494100"/>
            <a:ext cx="1034250" cy="103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5"/>
          <p:cNvPicPr preferRelativeResize="0"/>
          <p:nvPr/>
        </p:nvPicPr>
        <p:blipFill rotWithShape="1">
          <a:blip r:embed="rId17">
            <a:alphaModFix/>
          </a:blip>
          <a:srcRect l="53671" t="34067"/>
          <a:stretch/>
        </p:blipFill>
        <p:spPr>
          <a:xfrm>
            <a:off x="4816125" y="3035450"/>
            <a:ext cx="1055002" cy="928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5"/>
          <p:cNvPicPr preferRelativeResize="0"/>
          <p:nvPr/>
        </p:nvPicPr>
        <p:blipFill rotWithShape="1">
          <a:blip r:embed="rId18">
            <a:alphaModFix/>
          </a:blip>
          <a:srcRect l="37067" b="39544"/>
          <a:stretch/>
        </p:blipFill>
        <p:spPr>
          <a:xfrm>
            <a:off x="7416000" y="2968125"/>
            <a:ext cx="1155127" cy="98437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hthoek 19"/>
          <p:cNvSpPr/>
          <p:nvPr/>
        </p:nvSpPr>
        <p:spPr>
          <a:xfrm>
            <a:off x="7723062" y="4854872"/>
            <a:ext cx="1322262" cy="17761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900" dirty="0" smtClean="0"/>
              <a:t>www.spel-en-natuur.nl</a:t>
            </a:r>
            <a:endParaRPr lang="nl-NL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0" name="Google Shape;120;p16"/>
          <p:cNvGraphicFramePr/>
          <p:nvPr/>
        </p:nvGraphicFramePr>
        <p:xfrm>
          <a:off x="364050" y="376550"/>
          <a:ext cx="3969825" cy="3748950"/>
        </p:xfrm>
        <a:graphic>
          <a:graphicData uri="http://schemas.openxmlformats.org/drawingml/2006/table">
            <a:tbl>
              <a:tblPr>
                <a:noFill/>
                <a:tableStyleId>{E82A1CA6-4B2F-4236-937C-996E4687F474}</a:tableStyleId>
              </a:tblPr>
              <a:tblGrid>
                <a:gridCol w="1323275"/>
                <a:gridCol w="1323275"/>
                <a:gridCol w="1323275"/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pic>
        <p:nvPicPr>
          <p:cNvPr id="121" name="Google Shape;12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450" y="494100"/>
            <a:ext cx="1034250" cy="10342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2" name="Google Shape;122;p16"/>
          <p:cNvGraphicFramePr/>
          <p:nvPr/>
        </p:nvGraphicFramePr>
        <p:xfrm>
          <a:off x="4679175" y="376550"/>
          <a:ext cx="3969825" cy="3748950"/>
        </p:xfrm>
        <a:graphic>
          <a:graphicData uri="http://schemas.openxmlformats.org/drawingml/2006/table">
            <a:tbl>
              <a:tblPr>
                <a:noFill/>
                <a:tableStyleId>{E82A1CA6-4B2F-4236-937C-996E4687F474}</a:tableStyleId>
              </a:tblPr>
              <a:tblGrid>
                <a:gridCol w="1323275"/>
                <a:gridCol w="1323275"/>
                <a:gridCol w="1323275"/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pic>
        <p:nvPicPr>
          <p:cNvPr id="123" name="Google Shape;12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02875" y="494102"/>
            <a:ext cx="922450" cy="103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46175" y="3114175"/>
            <a:ext cx="1211699" cy="82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50445" y="2973805"/>
            <a:ext cx="990601" cy="1104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81626" y="494100"/>
            <a:ext cx="728248" cy="1034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891885" y="1761200"/>
            <a:ext cx="920273" cy="979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785250" y="583975"/>
            <a:ext cx="1022126" cy="824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473450" y="1838937"/>
            <a:ext cx="1022126" cy="824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94075" y="1758800"/>
            <a:ext cx="1054999" cy="98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790813" y="546763"/>
            <a:ext cx="1122425" cy="92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rot="-1754901">
            <a:off x="2054615" y="3009100"/>
            <a:ext cx="483396" cy="103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523296" y="3015991"/>
            <a:ext cx="922450" cy="1020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04961" y="2973625"/>
            <a:ext cx="1233218" cy="1034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782825" y="440250"/>
            <a:ext cx="476100" cy="110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146975" y="2973625"/>
            <a:ext cx="1034250" cy="103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6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3128625" y="1733950"/>
            <a:ext cx="1034250" cy="103425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hthoek 19"/>
          <p:cNvSpPr/>
          <p:nvPr/>
        </p:nvSpPr>
        <p:spPr>
          <a:xfrm>
            <a:off x="7723062" y="4854872"/>
            <a:ext cx="1322262" cy="17761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900" dirty="0" smtClean="0"/>
              <a:t>www.spel-en-natuur.nl</a:t>
            </a:r>
            <a:endParaRPr lang="nl-NL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9813" y="937050"/>
            <a:ext cx="593825" cy="59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754855">
            <a:off x="1274356" y="1788128"/>
            <a:ext cx="284738" cy="60920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4" name="Google Shape;144;p17"/>
          <p:cNvGraphicFramePr/>
          <p:nvPr/>
        </p:nvGraphicFramePr>
        <p:xfrm>
          <a:off x="816725" y="839800"/>
          <a:ext cx="7239000" cy="788325"/>
        </p:xfrm>
        <a:graphic>
          <a:graphicData uri="http://schemas.openxmlformats.org/drawingml/2006/table">
            <a:tbl>
              <a:tblPr>
                <a:noFill/>
                <a:tableStyleId>{E82A1CA6-4B2F-4236-937C-996E4687F474}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788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  <p:graphicFrame>
        <p:nvGraphicFramePr>
          <p:cNvPr id="145" name="Google Shape;145;p17"/>
          <p:cNvGraphicFramePr/>
          <p:nvPr/>
        </p:nvGraphicFramePr>
        <p:xfrm>
          <a:off x="816725" y="1695025"/>
          <a:ext cx="7239000" cy="788325"/>
        </p:xfrm>
        <a:graphic>
          <a:graphicData uri="http://schemas.openxmlformats.org/drawingml/2006/table">
            <a:tbl>
              <a:tblPr>
                <a:noFill/>
                <a:tableStyleId>{E82A1CA6-4B2F-4236-937C-996E4687F474}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788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  <p:graphicFrame>
        <p:nvGraphicFramePr>
          <p:cNvPr id="146" name="Google Shape;146;p17"/>
          <p:cNvGraphicFramePr/>
          <p:nvPr/>
        </p:nvGraphicFramePr>
        <p:xfrm>
          <a:off x="816725" y="2550250"/>
          <a:ext cx="7239000" cy="788325"/>
        </p:xfrm>
        <a:graphic>
          <a:graphicData uri="http://schemas.openxmlformats.org/drawingml/2006/table">
            <a:tbl>
              <a:tblPr>
                <a:noFill/>
                <a:tableStyleId>{E82A1CA6-4B2F-4236-937C-996E4687F474}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788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  <p:pic>
        <p:nvPicPr>
          <p:cNvPr id="147" name="Google Shape;14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48471" y="2647500"/>
            <a:ext cx="736517" cy="593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46975" y="937050"/>
            <a:ext cx="546100" cy="59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84700" y="1753863"/>
            <a:ext cx="670648" cy="670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302598" y="2590387"/>
            <a:ext cx="634850" cy="708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87225" y="967750"/>
            <a:ext cx="736525" cy="53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550275" y="1812152"/>
            <a:ext cx="593825" cy="554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455060" y="2626446"/>
            <a:ext cx="768361" cy="635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758250" y="927814"/>
            <a:ext cx="546100" cy="612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871275" y="1718913"/>
            <a:ext cx="320050" cy="740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758253" y="2638286"/>
            <a:ext cx="546101" cy="581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7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926174" y="1044053"/>
            <a:ext cx="670651" cy="456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7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964588" y="1792275"/>
            <a:ext cx="593825" cy="59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7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964609" y="2678200"/>
            <a:ext cx="500864" cy="55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7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218650" y="944964"/>
            <a:ext cx="546100" cy="57799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1" name="Google Shape;161;p17"/>
          <p:cNvGraphicFramePr/>
          <p:nvPr/>
        </p:nvGraphicFramePr>
        <p:xfrm>
          <a:off x="813475" y="3460775"/>
          <a:ext cx="2416250" cy="788325"/>
        </p:xfrm>
        <a:graphic>
          <a:graphicData uri="http://schemas.openxmlformats.org/drawingml/2006/table">
            <a:tbl>
              <a:tblPr>
                <a:noFill/>
                <a:tableStyleId>{E82A1CA6-4B2F-4236-937C-996E4687F474}</a:tableStyleId>
              </a:tblPr>
              <a:tblGrid>
                <a:gridCol w="1208125"/>
                <a:gridCol w="1208125"/>
              </a:tblGrid>
              <a:tr h="788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  <p:pic>
        <p:nvPicPr>
          <p:cNvPr id="162" name="Google Shape;162;p17"/>
          <p:cNvPicPr preferRelativeResize="0"/>
          <p:nvPr/>
        </p:nvPicPr>
        <p:blipFill rotWithShape="1">
          <a:blip r:embed="rId19">
            <a:alphaModFix/>
          </a:blip>
          <a:srcRect l="37067" b="39544"/>
          <a:stretch/>
        </p:blipFill>
        <p:spPr>
          <a:xfrm>
            <a:off x="7107244" y="1753862"/>
            <a:ext cx="786982" cy="670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7"/>
          <p:cNvPicPr preferRelativeResize="0"/>
          <p:nvPr/>
        </p:nvPicPr>
        <p:blipFill rotWithShape="1">
          <a:blip r:embed="rId20">
            <a:alphaModFix/>
          </a:blip>
          <a:srcRect l="53671" t="34067"/>
          <a:stretch/>
        </p:blipFill>
        <p:spPr>
          <a:xfrm>
            <a:off x="7125726" y="2655416"/>
            <a:ext cx="634849" cy="558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7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 flipH="1">
            <a:off x="1143683" y="3605277"/>
            <a:ext cx="634850" cy="499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7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2369585" y="3510324"/>
            <a:ext cx="500874" cy="689213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chthoek 25"/>
          <p:cNvSpPr/>
          <p:nvPr/>
        </p:nvSpPr>
        <p:spPr>
          <a:xfrm>
            <a:off x="7723062" y="4854872"/>
            <a:ext cx="1322262" cy="17761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900" dirty="0" smtClean="0"/>
              <a:t>www.spel-en-natuur.nl</a:t>
            </a:r>
            <a:endParaRPr lang="nl-NL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Diavoorstelling (16:9)</PresentationFormat>
  <Paragraphs>77</Paragraphs>
  <Slides>5</Slides>
  <Notes>5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7" baseType="lpstr">
      <vt:lpstr>Arial</vt:lpstr>
      <vt:lpstr>Simple Light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hans van der Vlugt</dc:creator>
  <cp:lastModifiedBy>hans vdvlugt</cp:lastModifiedBy>
  <cp:revision>1</cp:revision>
  <dcterms:modified xsi:type="dcterms:W3CDTF">2024-09-16T10:14:24Z</dcterms:modified>
</cp:coreProperties>
</file>