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embeddedFontLst>
    <p:embeddedFont>
      <p:font typeface="Lobster" panose="020B0604020202020204" charset="0"/>
      <p:regular r:id="rId11"/>
    </p:embeddedFont>
    <p:embeddedFont>
      <p:font typeface="Comfortaa" panose="020B0604020202020204" charset="0"/>
      <p:regular r:id="rId12"/>
      <p:bold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3887332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25604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e9eccadb1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9" name="Google Shape;69;g2fe9eccadb1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66458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fe9eccadb1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g2fe9eccadb1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0619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fe9eccadb1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g2fe9eccadb1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492636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fe9eccadb1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g2fe9eccadb1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67427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fe9eccadb1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7" name="Google Shape;137;g2fe9eccadb1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4355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2fe9eccadb1_0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4" name="Google Shape;154;g2fe9eccadb1_0_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431905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fe9eccadb1_0_1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1" name="Google Shape;171;g2fe9eccadb1_0_1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59244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63488" y="18622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begrijpend</a:t>
            </a:r>
            <a:endParaRPr sz="25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2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                        lezen</a:t>
            </a:r>
            <a:endParaRPr sz="25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219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   </a:t>
            </a:r>
            <a:r>
              <a:rPr lang="nl" sz="2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rekenen</a:t>
            </a:r>
            <a:endParaRPr sz="25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r>
              <a:rPr lang="nl" sz="2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tekenen</a:t>
            </a:r>
            <a:endParaRPr sz="25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4654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  </a:t>
            </a:r>
            <a:r>
              <a:rPr lang="nl" sz="2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stillezen</a:t>
            </a:r>
            <a:endParaRPr sz="25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Godsdienst</a:t>
            </a:r>
            <a:endParaRPr sz="25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6747575" y="3866925"/>
            <a:ext cx="1885200" cy="5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500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rPr>
              <a:t>     zingen</a:t>
            </a:r>
            <a:endParaRPr sz="2500">
              <a:solidFill>
                <a:schemeClr val="dk2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3500" y="33278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6750" y="355453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6750" y="1972463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62050" y="33278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62050" y="202183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62050" y="3612138"/>
            <a:ext cx="1885199" cy="10998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/>
          <p:nvPr/>
        </p:nvSpPr>
        <p:spPr>
          <a:xfrm>
            <a:off x="263488" y="18622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  </a:t>
            </a:r>
            <a:r>
              <a:rPr lang="nl" sz="2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eten en</a:t>
            </a:r>
            <a:endParaRPr sz="27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2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                     drinken</a:t>
            </a:r>
            <a:r>
              <a:rPr lang="nl" sz="3000">
                <a:solidFill>
                  <a:schemeClr val="dk1"/>
                </a:solidFill>
              </a:rPr>
              <a:t>  </a:t>
            </a:r>
            <a:r>
              <a:rPr lang="nl" sz="3500">
                <a:solidFill>
                  <a:schemeClr val="dk1"/>
                </a:solidFill>
              </a:rPr>
              <a:t>             </a:t>
            </a:r>
            <a:endParaRPr sz="31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72" name="Google Shape;72;p14"/>
          <p:cNvSpPr/>
          <p:nvPr/>
        </p:nvSpPr>
        <p:spPr>
          <a:xfrm>
            <a:off x="219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    </a:t>
            </a:r>
            <a:r>
              <a:rPr lang="nl" sz="29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toets</a:t>
            </a:r>
            <a:endParaRPr sz="8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3" name="Google Shape;73;p14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                        </a:t>
            </a: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                         </a:t>
            </a:r>
            <a:r>
              <a:rPr lang="nl" sz="26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buiten</a:t>
            </a:r>
            <a:endParaRPr sz="26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                      spelen</a:t>
            </a:r>
            <a:endParaRPr sz="26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74" name="Google Shape;74;p14"/>
          <p:cNvSpPr/>
          <p:nvPr/>
        </p:nvSpPr>
        <p:spPr>
          <a:xfrm>
            <a:off x="4654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  </a:t>
            </a:r>
            <a:r>
              <a:rPr lang="nl" sz="2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muziek</a:t>
            </a:r>
            <a:endParaRPr sz="25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5" name="Google Shape;75;p14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 </a:t>
            </a:r>
            <a:r>
              <a:rPr lang="nl" sz="2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knutselen</a:t>
            </a:r>
            <a:endParaRPr sz="25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4"/>
          <p:cNvSpPr txBox="1"/>
          <p:nvPr/>
        </p:nvSpPr>
        <p:spPr>
          <a:xfrm>
            <a:off x="6747575" y="3609675"/>
            <a:ext cx="1885200" cy="5775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rPr>
              <a:t>     naar</a:t>
            </a:r>
            <a:endParaRPr sz="2600">
              <a:solidFill>
                <a:schemeClr val="dk2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rPr>
              <a:t>     huis</a:t>
            </a:r>
            <a:endParaRPr sz="2600">
              <a:solidFill>
                <a:schemeClr val="dk2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78" name="Google Shape;78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0400" y="33278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0400" y="202503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0400" y="361213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73150" y="33278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73150" y="1972463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73150" y="3548138"/>
            <a:ext cx="1885199" cy="10998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/>
          <p:nvPr/>
        </p:nvSpPr>
        <p:spPr>
          <a:xfrm>
            <a:off x="263488" y="18622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  </a:t>
            </a:r>
            <a:r>
              <a:rPr lang="nl" sz="26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spelletje</a:t>
            </a:r>
            <a:r>
              <a:rPr lang="nl" sz="3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nl" sz="3500">
                <a:solidFill>
                  <a:schemeClr val="dk1"/>
                </a:solidFill>
              </a:rPr>
              <a:t>              </a:t>
            </a:r>
            <a:endParaRPr sz="31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89" name="Google Shape;89;p15"/>
          <p:cNvSpPr/>
          <p:nvPr/>
        </p:nvSpPr>
        <p:spPr>
          <a:xfrm>
            <a:off x="219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   </a:t>
            </a:r>
            <a:r>
              <a:rPr lang="nl" sz="2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tafels</a:t>
            </a:r>
            <a:endParaRPr sz="25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                       oefenen</a:t>
            </a:r>
            <a:r>
              <a:rPr lang="nl" sz="3500">
                <a:solidFill>
                  <a:schemeClr val="dk1"/>
                </a:solidFill>
              </a:rPr>
              <a:t>                   </a:t>
            </a:r>
            <a:endParaRPr sz="1100"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90" name="Google Shape;90;p15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                    </a:t>
            </a: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0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                  </a:t>
            </a:r>
            <a:r>
              <a:rPr lang="nl" sz="26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rekenen</a:t>
            </a:r>
            <a:endParaRPr sz="26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91" name="Google Shape;91;p15"/>
          <p:cNvSpPr/>
          <p:nvPr/>
        </p:nvSpPr>
        <p:spPr>
          <a:xfrm>
            <a:off x="4654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  </a:t>
            </a:r>
            <a:r>
              <a:rPr lang="nl" sz="26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tablet</a:t>
            </a:r>
            <a:endParaRPr sz="26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92" name="Google Shape;92;p15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gymnastiek</a:t>
            </a:r>
            <a:endParaRPr sz="25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93" name="Google Shape;93;p15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5"/>
          <p:cNvSpPr txBox="1"/>
          <p:nvPr/>
        </p:nvSpPr>
        <p:spPr>
          <a:xfrm>
            <a:off x="6767050" y="3866950"/>
            <a:ext cx="1885200" cy="5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700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rPr>
              <a:t>  kieskast</a:t>
            </a:r>
            <a:endParaRPr sz="2700">
              <a:solidFill>
                <a:schemeClr val="dk2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2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pic>
        <p:nvPicPr>
          <p:cNvPr id="95" name="Google Shape;9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0400" y="33278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0400" y="202503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0400" y="361213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92625" y="33278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92625" y="202503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92625" y="3554538"/>
            <a:ext cx="1885199" cy="10998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/>
          <p:nvPr/>
        </p:nvSpPr>
        <p:spPr>
          <a:xfrm>
            <a:off x="219888" y="1809713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  </a:t>
            </a:r>
            <a:r>
              <a:rPr lang="nl" sz="2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kanjer</a:t>
            </a:r>
            <a:endParaRPr sz="27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0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                   </a:t>
            </a:r>
            <a:r>
              <a:rPr lang="nl" sz="2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training</a:t>
            </a:r>
            <a:r>
              <a:rPr lang="nl" sz="3500">
                <a:solidFill>
                  <a:schemeClr val="dk1"/>
                </a:solidFill>
              </a:rPr>
              <a:t>               </a:t>
            </a:r>
            <a:endParaRPr sz="31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06" name="Google Shape;106;p16"/>
          <p:cNvSpPr/>
          <p:nvPr/>
        </p:nvSpPr>
        <p:spPr>
          <a:xfrm>
            <a:off x="219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   </a:t>
            </a:r>
            <a:r>
              <a:rPr lang="nl" sz="26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vrij</a:t>
            </a:r>
            <a:endParaRPr sz="26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                      spelen</a:t>
            </a:r>
            <a:r>
              <a:rPr lang="nl" sz="3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1100"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07" name="Google Shape;107;p16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                    </a:t>
            </a: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                            </a:t>
            </a:r>
            <a:r>
              <a:rPr lang="nl" sz="26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duo-</a:t>
            </a:r>
            <a:endParaRPr sz="26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26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                          lezen</a:t>
            </a:r>
            <a:endParaRPr sz="26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08" name="Google Shape;108;p16"/>
          <p:cNvSpPr/>
          <p:nvPr/>
        </p:nvSpPr>
        <p:spPr>
          <a:xfrm>
            <a:off x="4654888" y="1809713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      </a:t>
            </a:r>
            <a:r>
              <a:rPr lang="nl" sz="2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taal</a:t>
            </a:r>
            <a:endParaRPr sz="25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09" name="Google Shape;109;p16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 </a:t>
            </a:r>
            <a:r>
              <a:rPr lang="nl" sz="26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techniek</a:t>
            </a:r>
            <a:endParaRPr sz="26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10" name="Google Shape;110;p16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16"/>
          <p:cNvSpPr txBox="1"/>
          <p:nvPr/>
        </p:nvSpPr>
        <p:spPr>
          <a:xfrm>
            <a:off x="6758475" y="3866925"/>
            <a:ext cx="1885200" cy="5775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600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rPr>
              <a:t>      flitsen</a:t>
            </a:r>
            <a:endParaRPr sz="2600">
              <a:solidFill>
                <a:schemeClr val="dk2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2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pic>
        <p:nvPicPr>
          <p:cNvPr id="112" name="Google Shape;11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1950" y="33278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1950" y="1972463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1950" y="361213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3275" y="33278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3275" y="1972463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3275" y="3612138"/>
            <a:ext cx="1885199" cy="10998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7"/>
          <p:cNvSpPr/>
          <p:nvPr/>
        </p:nvSpPr>
        <p:spPr>
          <a:xfrm>
            <a:off x="219888" y="1809713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                   </a:t>
            </a:r>
            <a:r>
              <a:rPr lang="nl" sz="29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kring</a:t>
            </a:r>
            <a:endParaRPr sz="29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               </a:t>
            </a:r>
            <a:endParaRPr sz="31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23" name="Google Shape;123;p17"/>
          <p:cNvSpPr/>
          <p:nvPr/>
        </p:nvSpPr>
        <p:spPr>
          <a:xfrm>
            <a:off x="219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  </a:t>
            </a:r>
            <a:r>
              <a:rPr lang="nl" sz="30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pauze</a:t>
            </a:r>
            <a:r>
              <a:rPr lang="nl" sz="3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1100"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24" name="Google Shape;124;p17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                      </a:t>
            </a: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                          </a:t>
            </a:r>
            <a:r>
              <a:rPr lang="nl" sz="29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veilig</a:t>
            </a:r>
            <a:endParaRPr sz="29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29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                     leren                 </a:t>
            </a:r>
            <a:br>
              <a:rPr lang="nl" sz="29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</a:br>
            <a:r>
              <a:rPr lang="nl" sz="29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                     lezen</a:t>
            </a:r>
            <a:endParaRPr sz="29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25" name="Google Shape;125;p17"/>
          <p:cNvSpPr/>
          <p:nvPr/>
        </p:nvSpPr>
        <p:spPr>
          <a:xfrm>
            <a:off x="4654888" y="1809713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   </a:t>
            </a:r>
            <a:r>
              <a:rPr lang="nl" sz="29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dictee</a:t>
            </a:r>
            <a:endParaRPr sz="29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26" name="Google Shape;126;p17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 </a:t>
            </a:r>
            <a:r>
              <a:rPr lang="nl" sz="29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verkeer</a:t>
            </a:r>
            <a:endParaRPr sz="29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27" name="Google Shape;127;p17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17"/>
          <p:cNvSpPr txBox="1"/>
          <p:nvPr/>
        </p:nvSpPr>
        <p:spPr>
          <a:xfrm>
            <a:off x="6697325" y="3813150"/>
            <a:ext cx="2201700" cy="6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900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rPr>
              <a:t> voorlezen</a:t>
            </a:r>
            <a:endParaRPr sz="2900">
              <a:solidFill>
                <a:schemeClr val="dk2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2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pic>
        <p:nvPicPr>
          <p:cNvPr id="129" name="Google Shape;12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1950" y="33278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1950" y="1972463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1950" y="361213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12125" y="33278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12125" y="1972463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12125" y="3548138"/>
            <a:ext cx="1885199" cy="10998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8"/>
          <p:cNvSpPr/>
          <p:nvPr/>
        </p:nvSpPr>
        <p:spPr>
          <a:xfrm>
            <a:off x="219888" y="1809713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29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weektaak</a:t>
            </a:r>
            <a:endParaRPr sz="29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               </a:t>
            </a:r>
            <a:endParaRPr sz="31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40" name="Google Shape;140;p18"/>
          <p:cNvSpPr/>
          <p:nvPr/>
        </p:nvSpPr>
        <p:spPr>
          <a:xfrm>
            <a:off x="219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r>
              <a:rPr lang="nl" sz="29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hoeken</a:t>
            </a:r>
            <a:r>
              <a:rPr lang="nl" sz="3500">
                <a:solidFill>
                  <a:schemeClr val="dk1"/>
                </a:solidFill>
              </a:rPr>
              <a:t>                   </a:t>
            </a:r>
            <a:endParaRPr sz="1100"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41" name="Google Shape;141;p18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                      </a:t>
            </a: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                       </a:t>
            </a:r>
            <a:r>
              <a:rPr lang="nl" sz="29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uitstapje</a:t>
            </a:r>
            <a:r>
              <a:rPr lang="nl" sz="3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        </a:t>
            </a:r>
            <a:br>
              <a:rPr lang="nl" sz="3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</a:br>
            <a:r>
              <a:rPr lang="nl" sz="3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                      </a:t>
            </a: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42" name="Google Shape;142;p18"/>
          <p:cNvSpPr/>
          <p:nvPr/>
        </p:nvSpPr>
        <p:spPr>
          <a:xfrm>
            <a:off x="4654888" y="1809713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  </a:t>
            </a:r>
            <a:r>
              <a:rPr lang="nl" sz="29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circuit</a:t>
            </a:r>
            <a:endParaRPr sz="29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43" name="Google Shape;143;p18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</a:t>
            </a:r>
            <a:r>
              <a:rPr lang="nl" sz="29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verrassing</a:t>
            </a:r>
            <a:endParaRPr sz="29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44" name="Google Shape;144;p18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8"/>
          <p:cNvSpPr txBox="1"/>
          <p:nvPr/>
        </p:nvSpPr>
        <p:spPr>
          <a:xfrm>
            <a:off x="6714875" y="3741650"/>
            <a:ext cx="2155500" cy="5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900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rPr>
              <a:t>  spelling</a:t>
            </a:r>
            <a:endParaRPr sz="2900">
              <a:solidFill>
                <a:schemeClr val="dk2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2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pic>
        <p:nvPicPr>
          <p:cNvPr id="146" name="Google Shape;14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1950" y="33278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1950" y="1972463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1950" y="361213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0200" y="33278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0200" y="202183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0200" y="3612138"/>
            <a:ext cx="1885199" cy="10998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9"/>
          <p:cNvSpPr/>
          <p:nvPr/>
        </p:nvSpPr>
        <p:spPr>
          <a:xfrm>
            <a:off x="219888" y="1809713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</a:t>
            </a:r>
            <a:r>
              <a:rPr lang="nl" sz="3100">
                <a:solidFill>
                  <a:schemeClr val="dk1"/>
                </a:solidFill>
              </a:rPr>
              <a:t>                 </a:t>
            </a:r>
            <a:r>
              <a:rPr lang="nl" sz="2600">
                <a:solidFill>
                  <a:schemeClr val="dk1"/>
                </a:solidFill>
              </a:rPr>
              <a:t>Si</a:t>
            </a:r>
            <a:r>
              <a:rPr lang="nl" sz="26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nterklaas</a:t>
            </a:r>
            <a:br>
              <a:rPr lang="nl" sz="26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</a:br>
            <a:r>
              <a:rPr lang="nl" sz="26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                       feest</a:t>
            </a:r>
            <a:r>
              <a:rPr lang="nl" sz="2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                              </a:t>
            </a:r>
            <a:endParaRPr sz="28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               </a:t>
            </a:r>
            <a:endParaRPr sz="31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57" name="Google Shape;157;p19"/>
          <p:cNvSpPr/>
          <p:nvPr/>
        </p:nvSpPr>
        <p:spPr>
          <a:xfrm>
            <a:off x="219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   </a:t>
            </a:r>
            <a:r>
              <a:rPr lang="nl" sz="29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filmpje</a:t>
            </a:r>
            <a:endParaRPr sz="2900" dirty="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9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                   kijken</a:t>
            </a:r>
            <a:r>
              <a:rPr lang="nl" sz="35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</a:t>
            </a:r>
            <a:r>
              <a:rPr lang="nl" sz="3500" dirty="0">
                <a:solidFill>
                  <a:schemeClr val="dk1"/>
                </a:solidFill>
              </a:rPr>
              <a:t>                 </a:t>
            </a:r>
            <a:endParaRPr sz="1100" dirty="0"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59" name="Google Shape;159;p19"/>
          <p:cNvSpPr/>
          <p:nvPr/>
        </p:nvSpPr>
        <p:spPr>
          <a:xfrm>
            <a:off x="4654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 dirty="0" smtClean="0">
                <a:solidFill>
                  <a:schemeClr val="dk1"/>
                </a:solidFill>
              </a:rPr>
              <a:t>      </a:t>
            </a:r>
            <a:endParaRPr sz="3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 </a:t>
            </a:r>
            <a:endParaRPr sz="35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 dirty="0">
                <a:solidFill>
                  <a:schemeClr val="dk1"/>
                </a:solidFill>
              </a:rPr>
              <a:t>                   </a:t>
            </a:r>
            <a:r>
              <a:rPr lang="nl" sz="35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nl" sz="29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week</a:t>
            </a:r>
            <a:endParaRPr sz="2900" dirty="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9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                     sluiting</a:t>
            </a:r>
            <a:endParaRPr sz="2900" dirty="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60" name="Google Shape;160;p19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</a:t>
            </a:r>
            <a:r>
              <a:rPr lang="nl" sz="29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schrijven</a:t>
            </a:r>
            <a:endParaRPr sz="29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61" name="Google Shape;161;p19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9"/>
          <p:cNvSpPr txBox="1"/>
          <p:nvPr/>
        </p:nvSpPr>
        <p:spPr>
          <a:xfrm>
            <a:off x="6831775" y="3548150"/>
            <a:ext cx="1885200" cy="5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chemeClr val="dk2"/>
                </a:solidFill>
                <a:latin typeface="Lobster"/>
                <a:ea typeface="Lobster"/>
                <a:cs typeface="Lobster"/>
                <a:sym typeface="Lobster"/>
              </a:rPr>
              <a:t>   </a:t>
            </a:r>
            <a:r>
              <a:rPr lang="nl" sz="2900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rPr>
              <a:t>week      opening</a:t>
            </a:r>
            <a:endParaRPr sz="2900">
              <a:solidFill>
                <a:schemeClr val="dk2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900">
              <a:solidFill>
                <a:schemeClr val="dk2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pic>
        <p:nvPicPr>
          <p:cNvPr id="163" name="Google Shape;16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1950" y="33278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1950" y="1972463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1950" y="361213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41125" y="202183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41125" y="3612138"/>
            <a:ext cx="1885199" cy="1099821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7;p19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nl-NL" sz="2400" dirty="0" smtClean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                    </a:t>
            </a:r>
          </a:p>
          <a:p>
            <a:pPr lvl="0">
              <a:buClr>
                <a:schemeClr val="dk1"/>
              </a:buClr>
              <a:buSzPts val="1100"/>
            </a:pPr>
            <a:r>
              <a:rPr lang="nl-NL" sz="24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nl-NL" sz="2400" dirty="0" smtClean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                   verjaardag</a:t>
            </a:r>
            <a:endParaRPr lang="nl-NL" sz="2400" dirty="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lvl="0">
              <a:buClr>
                <a:schemeClr val="dk1"/>
              </a:buClr>
              <a:buSzPts val="1100"/>
            </a:pPr>
            <a:r>
              <a:rPr lang="nl-NL" sz="3600" dirty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                   </a:t>
            </a:r>
            <a:r>
              <a:rPr lang="nl-NL" sz="3600" dirty="0" smtClean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</a:t>
            </a:r>
            <a:r>
              <a:rPr lang="nl-NL" sz="4000" dirty="0" smtClean="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</a:t>
            </a:r>
            <a:r>
              <a:rPr lang="nl-NL" sz="4000" dirty="0" smtClean="0">
                <a:solidFill>
                  <a:schemeClr val="dk1"/>
                </a:solidFill>
              </a:rPr>
              <a:t>                 </a:t>
            </a:r>
            <a:endParaRPr lang="nl-NL" sz="1200" dirty="0">
              <a:latin typeface="Lobster"/>
              <a:ea typeface="Lobster"/>
              <a:cs typeface="Lobster"/>
              <a:sym typeface="Lobster"/>
            </a:endParaRPr>
          </a:p>
        </p:txBody>
      </p:sp>
      <p:pic>
        <p:nvPicPr>
          <p:cNvPr id="164" name="Google Shape;16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41125" y="332788"/>
            <a:ext cx="1885199" cy="10998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0"/>
          <p:cNvSpPr/>
          <p:nvPr/>
        </p:nvSpPr>
        <p:spPr>
          <a:xfrm>
            <a:off x="219888" y="18622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br>
              <a:rPr lang="nl" sz="3500">
                <a:solidFill>
                  <a:schemeClr val="dk1"/>
                </a:solidFill>
              </a:rPr>
            </a:br>
            <a:r>
              <a:rPr lang="nl" sz="3500">
                <a:solidFill>
                  <a:schemeClr val="dk1"/>
                </a:solidFill>
              </a:rPr>
              <a:t>                </a:t>
            </a:r>
            <a:r>
              <a:rPr lang="nl" sz="2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bibliotheek</a:t>
            </a:r>
            <a:endParaRPr sz="30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                 </a:t>
            </a:r>
            <a:endParaRPr sz="31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74" name="Google Shape;174;p20"/>
          <p:cNvSpPr/>
          <p:nvPr/>
        </p:nvSpPr>
        <p:spPr>
          <a:xfrm>
            <a:off x="219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</a:t>
            </a:r>
            <a:r>
              <a:rPr lang="nl" sz="29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bewegend          </a:t>
            </a:r>
            <a:endParaRPr sz="29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29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                 leren </a:t>
            </a:r>
            <a:r>
              <a:rPr lang="nl" sz="35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nl" sz="3500">
                <a:solidFill>
                  <a:schemeClr val="dk1"/>
                </a:solidFill>
              </a:rPr>
              <a:t>                 </a:t>
            </a:r>
            <a:endParaRPr sz="1100"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75" name="Google Shape;175;p20"/>
          <p:cNvSpPr/>
          <p:nvPr/>
        </p:nvSpPr>
        <p:spPr>
          <a:xfrm>
            <a:off x="4654888" y="17003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500">
                <a:solidFill>
                  <a:schemeClr val="dk1"/>
                </a:solidFill>
              </a:rPr>
              <a:t>              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                      </a:t>
            </a: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nl" sz="3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                                </a:t>
            </a:r>
            <a:br>
              <a:rPr lang="nl" sz="3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</a:br>
            <a:r>
              <a:rPr lang="nl" sz="3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                      </a:t>
            </a: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76" name="Google Shape;176;p20"/>
          <p:cNvSpPr/>
          <p:nvPr/>
        </p:nvSpPr>
        <p:spPr>
          <a:xfrm>
            <a:off x="4654888" y="18590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</a:t>
            </a:r>
            <a:endParaRPr sz="35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</a:t>
            </a:r>
            <a:r>
              <a:rPr lang="nl" sz="3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             </a:t>
            </a: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77" name="Google Shape;177;p20"/>
          <p:cNvSpPr/>
          <p:nvPr/>
        </p:nvSpPr>
        <p:spPr>
          <a:xfrm>
            <a:off x="219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500">
                <a:solidFill>
                  <a:schemeClr val="dk1"/>
                </a:solidFill>
              </a:rPr>
              <a:t>                   </a:t>
            </a:r>
            <a:r>
              <a:rPr lang="nl" sz="2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spreek</a:t>
            </a:r>
            <a:endParaRPr sz="28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8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                      beurt</a:t>
            </a:r>
            <a:endParaRPr sz="28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78" name="Google Shape;178;p20"/>
          <p:cNvSpPr/>
          <p:nvPr/>
        </p:nvSpPr>
        <p:spPr>
          <a:xfrm>
            <a:off x="4654888" y="3449388"/>
            <a:ext cx="4215600" cy="14253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20"/>
          <p:cNvSpPr txBox="1"/>
          <p:nvPr/>
        </p:nvSpPr>
        <p:spPr>
          <a:xfrm>
            <a:off x="6714875" y="3610900"/>
            <a:ext cx="1885200" cy="5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chemeClr val="dk2"/>
                </a:solidFill>
                <a:latin typeface="Lobster"/>
                <a:ea typeface="Lobster"/>
                <a:cs typeface="Lobster"/>
                <a:sym typeface="Lobster"/>
              </a:rPr>
              <a:t> </a:t>
            </a:r>
            <a:endParaRPr sz="3200">
              <a:solidFill>
                <a:schemeClr val="dk2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3200">
                <a:solidFill>
                  <a:schemeClr val="dk2"/>
                </a:solidFill>
                <a:latin typeface="Lobster"/>
                <a:ea typeface="Lobster"/>
                <a:cs typeface="Lobster"/>
                <a:sym typeface="Lobster"/>
              </a:rPr>
              <a:t> </a:t>
            </a:r>
            <a:endParaRPr sz="3200">
              <a:solidFill>
                <a:schemeClr val="dk2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2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pic>
        <p:nvPicPr>
          <p:cNvPr id="180" name="Google Shape;18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1950" y="33278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1950" y="1972463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1950" y="361213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5300" y="332788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5300" y="1972463"/>
            <a:ext cx="1885199" cy="1099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5300" y="3612138"/>
            <a:ext cx="1885199" cy="10998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136</Words>
  <Application>Microsoft Office PowerPoint</Application>
  <PresentationFormat>Diavoorstelling (16:9)</PresentationFormat>
  <Paragraphs>88</Paragraphs>
  <Slides>8</Slides>
  <Notes>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Lobster</vt:lpstr>
      <vt:lpstr>Comfortaa</vt:lpstr>
      <vt:lpstr>Arial</vt:lpstr>
      <vt:lpstr>Simple Light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hans van der Vlugt</dc:creator>
  <cp:lastModifiedBy>hans vdvlugt</cp:lastModifiedBy>
  <cp:revision>3</cp:revision>
  <dcterms:modified xsi:type="dcterms:W3CDTF">2025-03-21T08:59:56Z</dcterms:modified>
</cp:coreProperties>
</file>