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obster" panose="020B0604020202020204" charset="0"/>
      <p:regular r:id="rId11"/>
    </p:embeddedFont>
    <p:embeddedFont>
      <p:font typeface="Comfortaa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88733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60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fe9eccadb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2fe9eccadb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645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fe9eccadb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2fe9eccadb1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61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e9eccadb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fe9eccadb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926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fe9eccadb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2fe9eccadb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674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e9eccadb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2fe9eccadb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35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fe9eccadb1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fe9eccadb1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3190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fe9eccadb1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2fe9eccadb1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924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63488" y="18622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begrijpend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lezen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rekenen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tekenen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654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stillezen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Godsdienst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747575" y="3866925"/>
            <a:ext cx="18852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5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   zingen</a:t>
            </a:r>
            <a:endParaRPr sz="25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50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750" y="35545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7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0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050" y="20218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0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263488" y="18622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eten en</a:t>
            </a:r>
            <a:endParaRPr sz="2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drinken</a:t>
            </a:r>
            <a:r>
              <a:rPr lang="nl" sz="3000">
                <a:solidFill>
                  <a:schemeClr val="dk1"/>
                </a:solidFill>
              </a:rPr>
              <a:t>  </a:t>
            </a:r>
            <a:r>
              <a:rPr lang="nl" sz="3500">
                <a:solidFill>
                  <a:schemeClr val="dk1"/>
                </a:solidFill>
              </a:rPr>
              <a:t>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toets</a:t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buiten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spelen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654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muziek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knutselen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4"/>
          <p:cNvSpPr txBox="1"/>
          <p:nvPr/>
        </p:nvSpPr>
        <p:spPr>
          <a:xfrm>
            <a:off x="6747575" y="3609675"/>
            <a:ext cx="1885200" cy="5775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   naar</a:t>
            </a:r>
            <a:endParaRPr sz="26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   huis</a:t>
            </a:r>
            <a:endParaRPr sz="26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20250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1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1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150" y="3548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263488" y="18622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spelletje</a:t>
            </a:r>
            <a:r>
              <a:rPr lang="nl" sz="3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" sz="3500">
                <a:solidFill>
                  <a:schemeClr val="dk1"/>
                </a:solidFill>
              </a:rPr>
              <a:t>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tafels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oefenen</a:t>
            </a:r>
            <a:r>
              <a:rPr lang="nl" sz="3500">
                <a:solidFill>
                  <a:schemeClr val="dk1"/>
                </a:solidFill>
              </a:rPr>
              <a:t>                   </a:t>
            </a:r>
            <a:endParaRPr sz="1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rekenen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4654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tablet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gymnastiek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6767050" y="3866950"/>
            <a:ext cx="18852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7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kieskast</a:t>
            </a:r>
            <a:endParaRPr sz="27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20250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0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625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625" y="20250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625" y="35545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219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kanjer</a:t>
            </a:r>
            <a:endParaRPr sz="2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</a:t>
            </a:r>
            <a:r>
              <a:rPr lang="nl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training</a:t>
            </a:r>
            <a:r>
              <a:rPr lang="nl" sz="3500">
                <a:solidFill>
                  <a:schemeClr val="dk1"/>
                </a:solidFill>
              </a:rPr>
              <a:t> 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vrij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spelen</a:t>
            </a:r>
            <a:r>
              <a:rPr lang="nl" sz="3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1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duo-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lezen</a:t>
            </a:r>
            <a:endParaRPr sz="2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4654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    </a:t>
            </a:r>
            <a:r>
              <a:rPr lang="nl" sz="2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taal</a:t>
            </a:r>
            <a:endParaRPr sz="25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techniek</a:t>
            </a:r>
            <a:endParaRPr sz="2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6758475" y="3866925"/>
            <a:ext cx="1885200" cy="5775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6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    flitsen</a:t>
            </a:r>
            <a:endParaRPr sz="26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3275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3275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3275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219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kring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3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pauze</a:t>
            </a:r>
            <a:r>
              <a:rPr lang="nl" sz="3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1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veilig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leren                 </a:t>
            </a:r>
            <a:b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lezen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4654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dictee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6" name="Google Shape;126;p17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verkeer</a:t>
            </a:r>
            <a:endParaRPr sz="29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6697325" y="3813150"/>
            <a:ext cx="2201700" cy="6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9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voorlezen</a:t>
            </a:r>
            <a:endParaRPr sz="29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29" name="Google Shape;12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2125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2125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2125" y="3548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/>
          <p:nvPr/>
        </p:nvSpPr>
        <p:spPr>
          <a:xfrm>
            <a:off x="219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weektaak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0" name="Google Shape;140;p18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hoeken</a:t>
            </a:r>
            <a:r>
              <a:rPr lang="nl" sz="3500">
                <a:solidFill>
                  <a:schemeClr val="dk1"/>
                </a:solidFill>
              </a:rPr>
              <a:t>                   </a:t>
            </a:r>
            <a:endParaRPr sz="1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uitstapje</a:t>
            </a: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</a:t>
            </a:r>
            <a:b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</a:b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4654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circuit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verrassing</a:t>
            </a:r>
            <a:endParaRPr sz="29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6714875" y="3741650"/>
            <a:ext cx="21555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9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  spelling</a:t>
            </a:r>
            <a:endParaRPr sz="29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46" name="Google Shape;14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020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0200" y="20218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020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/>
          <p:nvPr/>
        </p:nvSpPr>
        <p:spPr>
          <a:xfrm>
            <a:off x="219888" y="1809713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</a:t>
            </a:r>
            <a:r>
              <a:rPr lang="nl" sz="3100">
                <a:solidFill>
                  <a:schemeClr val="dk1"/>
                </a:solidFill>
              </a:rPr>
              <a:t>                 </a:t>
            </a:r>
            <a:r>
              <a:rPr lang="nl" sz="2600">
                <a:solidFill>
                  <a:schemeClr val="dk1"/>
                </a:solidFill>
              </a:rPr>
              <a:t>Si</a:t>
            </a: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nterklaas</a:t>
            </a:r>
            <a:b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nl" sz="2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feest</a:t>
            </a:r>
            <a:r>
              <a:rPr lang="nl" sz="2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         </a:t>
            </a:r>
            <a:endParaRPr sz="2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 dirty="0">
                <a:solidFill>
                  <a:schemeClr val="dk1"/>
                </a:solidFill>
              </a:rPr>
              <a:t>                  </a:t>
            </a:r>
            <a:r>
              <a:rPr lang="nl" sz="29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filmpje</a:t>
            </a:r>
            <a:endParaRPr sz="29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9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kijken</a:t>
            </a:r>
            <a:r>
              <a:rPr lang="nl" sz="35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nl" sz="3500" dirty="0">
                <a:solidFill>
                  <a:schemeClr val="dk1"/>
                </a:solidFill>
              </a:rPr>
              <a:t>                 </a:t>
            </a:r>
            <a:endParaRPr sz="1100" dirty="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4654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 dirty="0" smtClean="0">
                <a:solidFill>
                  <a:schemeClr val="dk1"/>
                </a:solidFill>
              </a:rPr>
              <a:t>      </a:t>
            </a:r>
            <a:endParaRPr sz="3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 dirty="0">
                <a:solidFill>
                  <a:schemeClr val="dk1"/>
                </a:solidFill>
              </a:rPr>
              <a:t>                </a:t>
            </a:r>
            <a:endParaRPr sz="35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 dirty="0">
                <a:solidFill>
                  <a:schemeClr val="dk1"/>
                </a:solidFill>
              </a:rPr>
              <a:t>                   </a:t>
            </a:r>
            <a:r>
              <a:rPr lang="nl" sz="35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" sz="29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week</a:t>
            </a:r>
            <a:endParaRPr sz="29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9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sluiting</a:t>
            </a:r>
            <a:endParaRPr sz="29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schrijven</a:t>
            </a:r>
            <a:endParaRPr sz="29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 txBox="1"/>
          <p:nvPr/>
        </p:nvSpPr>
        <p:spPr>
          <a:xfrm>
            <a:off x="6831775" y="3548150"/>
            <a:ext cx="18852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   </a:t>
            </a:r>
            <a:r>
              <a:rPr lang="nl" sz="290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week      opening</a:t>
            </a:r>
            <a:endParaRPr sz="290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63" name="Google Shape;16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1125" y="20218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1125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7;p19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nl-NL" sz="24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nl-NL" sz="24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-NL" sz="24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verjaardag</a:t>
            </a:r>
            <a:endParaRPr lang="nl-NL" sz="24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nl-NL" sz="3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</a:t>
            </a:r>
            <a:r>
              <a:rPr lang="nl-NL" sz="3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nl-NL" sz="40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nl-NL" sz="4000" dirty="0" smtClean="0">
                <a:solidFill>
                  <a:schemeClr val="dk1"/>
                </a:solidFill>
              </a:rPr>
              <a:t>                 </a:t>
            </a:r>
            <a:endParaRPr lang="nl-NL" sz="12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64" name="Google Shape;16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1125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/>
          <p:nvPr/>
        </p:nvSpPr>
        <p:spPr>
          <a:xfrm>
            <a:off x="219888" y="18622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br>
              <a:rPr lang="nl" sz="3500">
                <a:solidFill>
                  <a:schemeClr val="dk1"/>
                </a:solidFill>
              </a:rPr>
            </a:b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bibliotheek</a:t>
            </a:r>
            <a:endParaRPr sz="3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                 </a:t>
            </a:r>
            <a:endParaRPr sz="31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219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bewegend          </a:t>
            </a:r>
            <a:endParaRPr sz="2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2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leren </a:t>
            </a:r>
            <a:r>
              <a:rPr lang="nl" sz="35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nl" sz="3500">
                <a:solidFill>
                  <a:schemeClr val="dk1"/>
                </a:solidFill>
              </a:rPr>
              <a:t>                 </a:t>
            </a:r>
            <a:endParaRPr sz="1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75" name="Google Shape;175;p20"/>
          <p:cNvSpPr/>
          <p:nvPr/>
        </p:nvSpPr>
        <p:spPr>
          <a:xfrm>
            <a:off x="4654888" y="17003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          </a:t>
            </a:r>
            <a:b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</a:b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4654888" y="18590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</a:t>
            </a:r>
            <a:endParaRPr sz="3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</a:t>
            </a:r>
            <a:r>
              <a:rPr lang="nl" sz="3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</a:t>
            </a: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219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500">
                <a:solidFill>
                  <a:schemeClr val="dk1"/>
                </a:solidFill>
              </a:rPr>
              <a:t>                   </a:t>
            </a:r>
            <a:r>
              <a:rPr lang="nl" sz="2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spreek</a:t>
            </a:r>
            <a:endParaRPr sz="2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               beurt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4654888" y="3449388"/>
            <a:ext cx="4215600" cy="14253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0"/>
          <p:cNvSpPr txBox="1"/>
          <p:nvPr/>
        </p:nvSpPr>
        <p:spPr>
          <a:xfrm>
            <a:off x="6714875" y="3610900"/>
            <a:ext cx="18852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dk2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80" name="Google Shape;18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5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5300" y="332788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5300" y="1972463"/>
            <a:ext cx="1885199" cy="1099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5300" y="3612138"/>
            <a:ext cx="1885199" cy="1099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Diavoorstelling (16:9)</PresentationFormat>
  <Paragraphs>88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Lobster</vt:lpstr>
      <vt:lpstr>Comfortaa</vt:lpstr>
      <vt:lpstr>Arial</vt:lpstr>
      <vt:lpstr>Simple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van der Vlugt</dc:creator>
  <cp:lastModifiedBy>hans vdvlugt</cp:lastModifiedBy>
  <cp:revision>3</cp:revision>
  <dcterms:modified xsi:type="dcterms:W3CDTF">2025-03-21T08:59:56Z</dcterms:modified>
</cp:coreProperties>
</file>