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89750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05868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6204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b199efd3e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b199efd3e4_0_8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6427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b199efd3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b199efd3e4_0_19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1289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b199efd3e4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b199efd3e4_0_46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9994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83575" y="178725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255350" y="6977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maandag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375150" y="44284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monday</a:t>
            </a:r>
            <a:endParaRPr sz="3000">
              <a:solidFill>
                <a:schemeClr val="dk2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2000" y="1033000"/>
            <a:ext cx="2753551" cy="3077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4426300" y="163500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494125" y="6977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dinsdag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592225" y="43848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tuesday</a:t>
            </a:r>
            <a:endParaRPr sz="3000">
              <a:solidFill>
                <a:schemeClr val="dk2"/>
              </a:solidFill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18125" y="1085475"/>
            <a:ext cx="2799300" cy="302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383575" y="178725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1255350" y="6977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woensdag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1157225" y="44284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wednesday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4426300" y="163500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5363350" y="6977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donderdag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5592225" y="43848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thursday</a:t>
            </a:r>
            <a:endParaRPr sz="3000">
              <a:solidFill>
                <a:schemeClr val="dk2"/>
              </a:solidFill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000" y="1085475"/>
            <a:ext cx="2747550" cy="302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37725" y="1085475"/>
            <a:ext cx="2747550" cy="302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383575" y="178725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 txBox="1"/>
          <p:nvPr/>
        </p:nvSpPr>
        <p:spPr>
          <a:xfrm>
            <a:off x="1255350" y="6977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  vrijdag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1375150" y="44284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  friday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4426300" y="163500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5"/>
          <p:cNvSpPr txBox="1"/>
          <p:nvPr/>
        </p:nvSpPr>
        <p:spPr>
          <a:xfrm>
            <a:off x="5494125" y="6977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zaterdag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5374275" y="44284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 saturday</a:t>
            </a:r>
            <a:endParaRPr sz="3000">
              <a:solidFill>
                <a:schemeClr val="dk2"/>
              </a:solidFill>
            </a:endParaRPr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9575" y="1085475"/>
            <a:ext cx="2738400" cy="302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29600" y="1085475"/>
            <a:ext cx="2738400" cy="302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/>
          <p:nvPr/>
        </p:nvSpPr>
        <p:spPr>
          <a:xfrm>
            <a:off x="285325" y="189725"/>
            <a:ext cx="3770400" cy="4816500"/>
          </a:xfrm>
          <a:prstGeom prst="bevel">
            <a:avLst>
              <a:gd name="adj" fmla="val 12500"/>
            </a:avLst>
          </a:prstGeom>
          <a:solidFill>
            <a:srgbClr val="FCE5CD"/>
          </a:solidFill>
          <a:ln w="76200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1309575" y="80750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zondag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1229400" y="4450225"/>
            <a:ext cx="2375700" cy="4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chemeClr val="dk2"/>
                </a:solidFill>
              </a:rPr>
              <a:t> sunday</a:t>
            </a:r>
            <a:endParaRPr sz="3000">
              <a:solidFill>
                <a:schemeClr val="dk2"/>
              </a:solidFill>
            </a:endParaRPr>
          </a:p>
        </p:txBody>
      </p:sp>
      <p:pic>
        <p:nvPicPr>
          <p:cNvPr id="93" name="Google Shape;9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1325" y="1085475"/>
            <a:ext cx="2738400" cy="302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Diavoorstelling (16:9)</PresentationFormat>
  <Paragraphs>14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2</cp:revision>
  <cp:lastPrinted>2024-01-21T15:36:16Z</cp:lastPrinted>
  <dcterms:modified xsi:type="dcterms:W3CDTF">2024-01-21T15:36:46Z</dcterms:modified>
</cp:coreProperties>
</file>