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5143500" type="screen16x9"/>
  <p:notesSz cx="6889750" cy="100187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7058686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6204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b199efd3e4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b199efd3e4_0_8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6427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b199efd3e4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b199efd3e4_0_19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12895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b199efd3e4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b199efd3e4_0_46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9994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383575" y="178725"/>
            <a:ext cx="3770400" cy="4816500"/>
          </a:xfrm>
          <a:prstGeom prst="bevel">
            <a:avLst>
              <a:gd name="adj" fmla="val 12500"/>
            </a:avLst>
          </a:prstGeom>
          <a:solidFill>
            <a:srgbClr val="FCE5CD"/>
          </a:solidFill>
          <a:ln w="76200" cap="flat" cmpd="sng">
            <a:solidFill>
              <a:srgbClr val="B45F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 txBox="1"/>
          <p:nvPr/>
        </p:nvSpPr>
        <p:spPr>
          <a:xfrm>
            <a:off x="1255350" y="69775"/>
            <a:ext cx="23757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chemeClr val="dk2"/>
                </a:solidFill>
              </a:rPr>
              <a:t>maandag</a:t>
            </a:r>
            <a:endParaRPr sz="3000">
              <a:solidFill>
                <a:schemeClr val="dk2"/>
              </a:solidFill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1375150" y="4428450"/>
            <a:ext cx="23757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chemeClr val="dk2"/>
                </a:solidFill>
              </a:rPr>
              <a:t>monday</a:t>
            </a:r>
            <a:endParaRPr sz="3000">
              <a:solidFill>
                <a:schemeClr val="dk2"/>
              </a:solidFill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2000" y="1033000"/>
            <a:ext cx="2753551" cy="3077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/>
          <p:nvPr/>
        </p:nvSpPr>
        <p:spPr>
          <a:xfrm>
            <a:off x="4426300" y="163500"/>
            <a:ext cx="3770400" cy="4816500"/>
          </a:xfrm>
          <a:prstGeom prst="bevel">
            <a:avLst>
              <a:gd name="adj" fmla="val 12500"/>
            </a:avLst>
          </a:prstGeom>
          <a:solidFill>
            <a:srgbClr val="FCE5CD"/>
          </a:solidFill>
          <a:ln w="76200" cap="flat" cmpd="sng">
            <a:solidFill>
              <a:srgbClr val="B45F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3"/>
          <p:cNvSpPr txBox="1"/>
          <p:nvPr/>
        </p:nvSpPr>
        <p:spPr>
          <a:xfrm>
            <a:off x="5494125" y="69775"/>
            <a:ext cx="23757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chemeClr val="dk2"/>
                </a:solidFill>
              </a:rPr>
              <a:t>dinsdag</a:t>
            </a:r>
            <a:endParaRPr sz="3000">
              <a:solidFill>
                <a:schemeClr val="dk2"/>
              </a:solidFill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5592225" y="4384850"/>
            <a:ext cx="23757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chemeClr val="dk2"/>
                </a:solidFill>
              </a:rPr>
              <a:t>tuesday</a:t>
            </a:r>
            <a:endParaRPr sz="3000">
              <a:solidFill>
                <a:schemeClr val="dk2"/>
              </a:solidFill>
            </a:endParaRPr>
          </a:p>
        </p:txBody>
      </p:sp>
      <p:pic>
        <p:nvPicPr>
          <p:cNvPr id="61" name="Google Shape;61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18125" y="1085475"/>
            <a:ext cx="2799300" cy="302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/>
          <p:nvPr/>
        </p:nvSpPr>
        <p:spPr>
          <a:xfrm>
            <a:off x="383575" y="178725"/>
            <a:ext cx="3770400" cy="4816500"/>
          </a:xfrm>
          <a:prstGeom prst="bevel">
            <a:avLst>
              <a:gd name="adj" fmla="val 12500"/>
            </a:avLst>
          </a:prstGeom>
          <a:solidFill>
            <a:srgbClr val="FCE5CD"/>
          </a:solidFill>
          <a:ln w="76200" cap="flat" cmpd="sng">
            <a:solidFill>
              <a:srgbClr val="B45F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4"/>
          <p:cNvSpPr txBox="1"/>
          <p:nvPr/>
        </p:nvSpPr>
        <p:spPr>
          <a:xfrm>
            <a:off x="1255350" y="69775"/>
            <a:ext cx="23757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chemeClr val="dk2"/>
                </a:solidFill>
              </a:rPr>
              <a:t>woensdag</a:t>
            </a:r>
            <a:endParaRPr sz="3000">
              <a:solidFill>
                <a:schemeClr val="dk2"/>
              </a:solidFill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1157225" y="4428450"/>
            <a:ext cx="23757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chemeClr val="dk2"/>
                </a:solidFill>
              </a:rPr>
              <a:t>wednesday</a:t>
            </a:r>
            <a:endParaRPr sz="3000">
              <a:solidFill>
                <a:schemeClr val="dk2"/>
              </a:solidFill>
            </a:endParaRPr>
          </a:p>
        </p:txBody>
      </p:sp>
      <p:sp>
        <p:nvSpPr>
          <p:cNvPr id="69" name="Google Shape;69;p14"/>
          <p:cNvSpPr/>
          <p:nvPr/>
        </p:nvSpPr>
        <p:spPr>
          <a:xfrm>
            <a:off x="4426300" y="163500"/>
            <a:ext cx="3770400" cy="4816500"/>
          </a:xfrm>
          <a:prstGeom prst="bevel">
            <a:avLst>
              <a:gd name="adj" fmla="val 12500"/>
            </a:avLst>
          </a:prstGeom>
          <a:solidFill>
            <a:srgbClr val="FCE5CD"/>
          </a:solidFill>
          <a:ln w="76200" cap="flat" cmpd="sng">
            <a:solidFill>
              <a:srgbClr val="B45F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4"/>
          <p:cNvSpPr txBox="1"/>
          <p:nvPr/>
        </p:nvSpPr>
        <p:spPr>
          <a:xfrm>
            <a:off x="5363350" y="69775"/>
            <a:ext cx="23757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chemeClr val="dk2"/>
                </a:solidFill>
              </a:rPr>
              <a:t>donderdag</a:t>
            </a:r>
            <a:endParaRPr sz="3000">
              <a:solidFill>
                <a:schemeClr val="dk2"/>
              </a:solidFill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5592225" y="4384850"/>
            <a:ext cx="23757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chemeClr val="dk2"/>
                </a:solidFill>
              </a:rPr>
              <a:t>thursday</a:t>
            </a:r>
            <a:endParaRPr sz="3000">
              <a:solidFill>
                <a:schemeClr val="dk2"/>
              </a:solidFill>
            </a:endParaRPr>
          </a:p>
        </p:txBody>
      </p:sp>
      <p:pic>
        <p:nvPicPr>
          <p:cNvPr id="72" name="Google Shape;7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5000" y="1085475"/>
            <a:ext cx="2747550" cy="302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37725" y="1085475"/>
            <a:ext cx="2747550" cy="302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/>
          <p:nvPr/>
        </p:nvSpPr>
        <p:spPr>
          <a:xfrm>
            <a:off x="383575" y="178725"/>
            <a:ext cx="3770400" cy="4816500"/>
          </a:xfrm>
          <a:prstGeom prst="bevel">
            <a:avLst>
              <a:gd name="adj" fmla="val 12500"/>
            </a:avLst>
          </a:prstGeom>
          <a:solidFill>
            <a:srgbClr val="FCE5CD"/>
          </a:solidFill>
          <a:ln w="76200" cap="flat" cmpd="sng">
            <a:solidFill>
              <a:srgbClr val="B45F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5"/>
          <p:cNvSpPr txBox="1"/>
          <p:nvPr/>
        </p:nvSpPr>
        <p:spPr>
          <a:xfrm>
            <a:off x="1255350" y="69775"/>
            <a:ext cx="23757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chemeClr val="dk2"/>
                </a:solidFill>
              </a:rPr>
              <a:t>  vrijdag</a:t>
            </a:r>
            <a:endParaRPr sz="3000">
              <a:solidFill>
                <a:schemeClr val="dk2"/>
              </a:solidFill>
            </a:endParaRPr>
          </a:p>
        </p:txBody>
      </p:sp>
      <p:sp>
        <p:nvSpPr>
          <p:cNvPr id="80" name="Google Shape;80;p15"/>
          <p:cNvSpPr txBox="1"/>
          <p:nvPr/>
        </p:nvSpPr>
        <p:spPr>
          <a:xfrm>
            <a:off x="1375150" y="4428450"/>
            <a:ext cx="23757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chemeClr val="dk2"/>
                </a:solidFill>
              </a:rPr>
              <a:t>  friday</a:t>
            </a:r>
            <a:endParaRPr sz="3000">
              <a:solidFill>
                <a:schemeClr val="dk2"/>
              </a:solidFill>
            </a:endParaRPr>
          </a:p>
        </p:txBody>
      </p:sp>
      <p:sp>
        <p:nvSpPr>
          <p:cNvPr id="81" name="Google Shape;81;p15"/>
          <p:cNvSpPr/>
          <p:nvPr/>
        </p:nvSpPr>
        <p:spPr>
          <a:xfrm>
            <a:off x="4426300" y="163500"/>
            <a:ext cx="3770400" cy="4816500"/>
          </a:xfrm>
          <a:prstGeom prst="bevel">
            <a:avLst>
              <a:gd name="adj" fmla="val 12500"/>
            </a:avLst>
          </a:prstGeom>
          <a:solidFill>
            <a:srgbClr val="FCE5CD"/>
          </a:solidFill>
          <a:ln w="76200" cap="flat" cmpd="sng">
            <a:solidFill>
              <a:srgbClr val="B45F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5"/>
          <p:cNvSpPr txBox="1"/>
          <p:nvPr/>
        </p:nvSpPr>
        <p:spPr>
          <a:xfrm>
            <a:off x="5494125" y="69775"/>
            <a:ext cx="23757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chemeClr val="dk2"/>
                </a:solidFill>
              </a:rPr>
              <a:t>zaterdag</a:t>
            </a:r>
            <a:endParaRPr sz="3000">
              <a:solidFill>
                <a:schemeClr val="dk2"/>
              </a:solidFill>
            </a:endParaRPr>
          </a:p>
        </p:txBody>
      </p:sp>
      <p:sp>
        <p:nvSpPr>
          <p:cNvPr id="83" name="Google Shape;83;p15"/>
          <p:cNvSpPr txBox="1"/>
          <p:nvPr/>
        </p:nvSpPr>
        <p:spPr>
          <a:xfrm>
            <a:off x="5374275" y="4428450"/>
            <a:ext cx="23757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chemeClr val="dk2"/>
                </a:solidFill>
              </a:rPr>
              <a:t> saturday</a:t>
            </a:r>
            <a:endParaRPr sz="3000">
              <a:solidFill>
                <a:schemeClr val="dk2"/>
              </a:solidFill>
            </a:endParaRPr>
          </a:p>
        </p:txBody>
      </p:sp>
      <p:pic>
        <p:nvPicPr>
          <p:cNvPr id="84" name="Google Shape;8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9575" y="1085475"/>
            <a:ext cx="2738400" cy="302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9600" y="1085475"/>
            <a:ext cx="2738400" cy="302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/>
          <p:nvPr/>
        </p:nvSpPr>
        <p:spPr>
          <a:xfrm>
            <a:off x="285325" y="189725"/>
            <a:ext cx="3770400" cy="4816500"/>
          </a:xfrm>
          <a:prstGeom prst="bevel">
            <a:avLst>
              <a:gd name="adj" fmla="val 12500"/>
            </a:avLst>
          </a:prstGeom>
          <a:solidFill>
            <a:srgbClr val="FCE5CD"/>
          </a:solidFill>
          <a:ln w="76200" cap="flat" cmpd="sng">
            <a:solidFill>
              <a:srgbClr val="B45F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6"/>
          <p:cNvSpPr txBox="1"/>
          <p:nvPr/>
        </p:nvSpPr>
        <p:spPr>
          <a:xfrm>
            <a:off x="1309575" y="80750"/>
            <a:ext cx="23757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chemeClr val="dk2"/>
                </a:solidFill>
              </a:rPr>
              <a:t>zondag</a:t>
            </a:r>
            <a:endParaRPr sz="3000">
              <a:solidFill>
                <a:schemeClr val="dk2"/>
              </a:solidFill>
            </a:endParaRPr>
          </a:p>
        </p:txBody>
      </p:sp>
      <p:sp>
        <p:nvSpPr>
          <p:cNvPr id="92" name="Google Shape;92;p16"/>
          <p:cNvSpPr txBox="1"/>
          <p:nvPr/>
        </p:nvSpPr>
        <p:spPr>
          <a:xfrm>
            <a:off x="1229400" y="4450225"/>
            <a:ext cx="23757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chemeClr val="dk2"/>
                </a:solidFill>
              </a:rPr>
              <a:t> sunday</a:t>
            </a:r>
            <a:endParaRPr sz="3000">
              <a:solidFill>
                <a:schemeClr val="dk2"/>
              </a:solidFill>
            </a:endParaRPr>
          </a:p>
        </p:txBody>
      </p:sp>
      <p:pic>
        <p:nvPicPr>
          <p:cNvPr id="93" name="Google Shape;9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1325" y="1085475"/>
            <a:ext cx="2738400" cy="302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</Words>
  <Application>Microsoft Office PowerPoint</Application>
  <PresentationFormat>Diavoorstelling (16:9)</PresentationFormat>
  <Paragraphs>14</Paragraphs>
  <Slides>4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6" baseType="lpstr">
      <vt:lpstr>Arial</vt:lpstr>
      <vt:lpstr>Simple Light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hans vdvlugt</dc:creator>
  <cp:lastModifiedBy>hans vdvlugt</cp:lastModifiedBy>
  <cp:revision>2</cp:revision>
  <cp:lastPrinted>2024-01-21T15:36:16Z</cp:lastPrinted>
  <dcterms:modified xsi:type="dcterms:W3CDTF">2024-01-21T15:36:46Z</dcterms:modified>
</cp:coreProperties>
</file>