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ca6c9fd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ca6c9fd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100" y="197375"/>
            <a:ext cx="2835876" cy="15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100" y="1808725"/>
            <a:ext cx="2835876" cy="15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100" y="3420075"/>
            <a:ext cx="2835876" cy="15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455600" y="377300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      </a:t>
            </a:r>
            <a:r>
              <a:rPr lang="nl" sz="2000"/>
              <a:t>maart</a:t>
            </a:r>
            <a:endParaRPr sz="2000"/>
          </a:p>
        </p:txBody>
      </p:sp>
      <p:sp>
        <p:nvSpPr>
          <p:cNvPr id="58" name="Google Shape;58;p13"/>
          <p:cNvSpPr txBox="1"/>
          <p:nvPr/>
        </p:nvSpPr>
        <p:spPr>
          <a:xfrm>
            <a:off x="5455613" y="1898688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        </a:t>
            </a:r>
            <a:r>
              <a:rPr lang="nl" sz="2000"/>
              <a:t>april</a:t>
            </a:r>
            <a:endParaRPr sz="2000"/>
          </a:p>
        </p:txBody>
      </p:sp>
      <p:sp>
        <p:nvSpPr>
          <p:cNvPr id="59" name="Google Shape;59;p13"/>
          <p:cNvSpPr txBox="1"/>
          <p:nvPr/>
        </p:nvSpPr>
        <p:spPr>
          <a:xfrm>
            <a:off x="5403650" y="3509225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         </a:t>
            </a:r>
            <a:r>
              <a:rPr lang="nl" sz="2000"/>
              <a:t>mei</a:t>
            </a:r>
            <a:endParaRPr sz="200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300" y="197375"/>
            <a:ext cx="2835876" cy="15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300" y="1827875"/>
            <a:ext cx="2835876" cy="152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300" y="3458350"/>
            <a:ext cx="2835876" cy="15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948250" y="330200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     </a:t>
            </a:r>
            <a:r>
              <a:rPr lang="nl" sz="2000"/>
              <a:t>december</a:t>
            </a:r>
            <a:endParaRPr sz="2000"/>
          </a:p>
        </p:txBody>
      </p:sp>
      <p:sp>
        <p:nvSpPr>
          <p:cNvPr id="64" name="Google Shape;64;p13"/>
          <p:cNvSpPr txBox="1"/>
          <p:nvPr/>
        </p:nvSpPr>
        <p:spPr>
          <a:xfrm>
            <a:off x="604125" y="2109150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     </a:t>
            </a:r>
            <a:r>
              <a:rPr lang="nl" sz="2000"/>
              <a:t>januari</a:t>
            </a:r>
            <a:endParaRPr sz="2000"/>
          </a:p>
        </p:txBody>
      </p:sp>
      <p:sp>
        <p:nvSpPr>
          <p:cNvPr id="65" name="Google Shape;65;p13"/>
          <p:cNvSpPr txBox="1"/>
          <p:nvPr/>
        </p:nvSpPr>
        <p:spPr>
          <a:xfrm>
            <a:off x="644413" y="3888100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   </a:t>
            </a:r>
            <a:r>
              <a:rPr lang="nl" sz="2000"/>
              <a:t>februari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50" y="206700"/>
            <a:ext cx="2953350" cy="15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50" y="1847525"/>
            <a:ext cx="2953350" cy="15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50" y="3488350"/>
            <a:ext cx="2953350" cy="15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508538" y="206700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    </a:t>
            </a:r>
            <a:r>
              <a:rPr lang="nl" sz="2000"/>
              <a:t>juni</a:t>
            </a:r>
            <a:endParaRPr sz="2000"/>
          </a:p>
        </p:txBody>
      </p:sp>
      <p:sp>
        <p:nvSpPr>
          <p:cNvPr id="74" name="Google Shape;74;p14"/>
          <p:cNvSpPr txBox="1"/>
          <p:nvPr/>
        </p:nvSpPr>
        <p:spPr>
          <a:xfrm>
            <a:off x="308663" y="1883250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        </a:t>
            </a:r>
            <a:r>
              <a:rPr lang="nl" sz="2000"/>
              <a:t>juli</a:t>
            </a:r>
            <a:endParaRPr sz="2000"/>
          </a:p>
        </p:txBody>
      </p:sp>
      <p:sp>
        <p:nvSpPr>
          <p:cNvPr id="75" name="Google Shape;75;p14"/>
          <p:cNvSpPr txBox="1"/>
          <p:nvPr/>
        </p:nvSpPr>
        <p:spPr>
          <a:xfrm>
            <a:off x="308663" y="3488350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  </a:t>
            </a:r>
            <a:r>
              <a:rPr lang="nl" sz="2000"/>
              <a:t>augustus</a:t>
            </a:r>
            <a:endParaRPr sz="2000"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750" y="206700"/>
            <a:ext cx="2953349" cy="15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5471150" y="815525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</a:t>
            </a:r>
            <a:r>
              <a:rPr lang="nl" sz="2000"/>
              <a:t>september</a:t>
            </a:r>
            <a:endParaRPr sz="2000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750" y="1808725"/>
            <a:ext cx="2953349" cy="15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750" y="3488350"/>
            <a:ext cx="2953349" cy="15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5383075" y="2417538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  </a:t>
            </a:r>
            <a:r>
              <a:rPr lang="nl" sz="2000"/>
              <a:t>oktober</a:t>
            </a:r>
            <a:endParaRPr sz="2000"/>
          </a:p>
        </p:txBody>
      </p:sp>
      <p:sp>
        <p:nvSpPr>
          <p:cNvPr id="81" name="Google Shape;81;p14"/>
          <p:cNvSpPr txBox="1"/>
          <p:nvPr/>
        </p:nvSpPr>
        <p:spPr>
          <a:xfrm>
            <a:off x="5383075" y="4019575"/>
            <a:ext cx="16647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   </a:t>
            </a:r>
            <a:r>
              <a:rPr lang="nl" sz="2000"/>
              <a:t> november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