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68599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4e8f52e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4e8f52efa_0_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6276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f4e8f52ef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f4e8f52efa_0_11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054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f4e8f52ef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f4e8f52efa_0_22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9112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f4e8f52ef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f4e8f52efa_0_3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1257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f4e8f52efa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f4e8f52efa_0_4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4515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/>
              <a:t>d</a:t>
            </a:r>
            <a:r>
              <a:rPr lang="nl" sz="4500" dirty="0" smtClean="0"/>
              <a:t>e merel</a:t>
            </a:r>
            <a:endParaRPr sz="4500" dirty="0"/>
          </a:p>
        </p:txBody>
      </p:sp>
      <p:sp>
        <p:nvSpPr>
          <p:cNvPr id="57" name="Google Shape;57;p13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/>
              <a:t>d</a:t>
            </a:r>
            <a:r>
              <a:rPr lang="nl" sz="4500" dirty="0" smtClean="0"/>
              <a:t>e kauw</a:t>
            </a:r>
            <a:endParaRPr sz="4500" dirty="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350" y="996000"/>
            <a:ext cx="3301875" cy="241920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7139" y="614599"/>
            <a:ext cx="3157973" cy="302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/>
              <a:t>h</a:t>
            </a:r>
            <a:r>
              <a:rPr lang="nl" sz="3600" dirty="0" smtClean="0"/>
              <a:t>et roodborstje</a:t>
            </a:r>
            <a:endParaRPr sz="3600" dirty="0"/>
          </a:p>
        </p:txBody>
      </p:sp>
      <p:sp>
        <p:nvSpPr>
          <p:cNvPr id="67" name="Google Shape;67;p14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dirty="0" smtClean="0"/>
              <a:t>het</a:t>
            </a:r>
            <a:r>
              <a:rPr lang="nl" sz="3200" dirty="0" smtClean="0"/>
              <a:t> pimpelmeesje</a:t>
            </a:r>
            <a:endParaRPr sz="3200" dirty="0"/>
          </a:p>
        </p:txBody>
      </p:sp>
      <p:pic>
        <p:nvPicPr>
          <p:cNvPr id="68" name="Google Shape;68;p14"/>
          <p:cNvPicPr preferRelativeResize="0"/>
          <p:nvPr/>
        </p:nvPicPr>
        <p:blipFill rotWithShape="1">
          <a:blip r:embed="rId3">
            <a:alphaModFix/>
          </a:blip>
          <a:srcRect l="24075" t="19788"/>
          <a:stretch/>
        </p:blipFill>
        <p:spPr>
          <a:xfrm>
            <a:off x="771363" y="494725"/>
            <a:ext cx="2787723" cy="323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 rotWithShape="1">
          <a:blip r:embed="rId4">
            <a:alphaModFix/>
          </a:blip>
          <a:srcRect l="25897" t="25720" r="23846" b="14960"/>
          <a:stretch/>
        </p:blipFill>
        <p:spPr>
          <a:xfrm>
            <a:off x="4669100" y="494725"/>
            <a:ext cx="3034051" cy="3236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rgbClr val="FFD966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3600" dirty="0">
                <a:solidFill>
                  <a:schemeClr val="dk1"/>
                </a:solidFill>
              </a:rPr>
              <a:t>h</a:t>
            </a:r>
            <a:r>
              <a:rPr lang="nl" sz="3600" dirty="0" smtClean="0">
                <a:solidFill>
                  <a:schemeClr val="dk1"/>
                </a:solidFill>
              </a:rPr>
              <a:t>et koolmeesje</a:t>
            </a:r>
            <a:endParaRPr sz="3600" dirty="0"/>
          </a:p>
        </p:txBody>
      </p:sp>
      <p:sp>
        <p:nvSpPr>
          <p:cNvPr id="77" name="Google Shape;77;p15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4500" dirty="0">
                <a:solidFill>
                  <a:schemeClr val="dk1"/>
                </a:solidFill>
              </a:rPr>
              <a:t>d</a:t>
            </a:r>
            <a:r>
              <a:rPr lang="nl" sz="4500" dirty="0" smtClean="0">
                <a:solidFill>
                  <a:schemeClr val="dk1"/>
                </a:solidFill>
              </a:rPr>
              <a:t>e ekster</a:t>
            </a:r>
            <a:endParaRPr sz="4400" dirty="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125" y="549225"/>
            <a:ext cx="2954224" cy="310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 rotWithShape="1">
          <a:blip r:embed="rId4">
            <a:alphaModFix/>
          </a:blip>
          <a:srcRect l="36535" t="23386" r="22514" b="24069"/>
          <a:stretch/>
        </p:blipFill>
        <p:spPr>
          <a:xfrm>
            <a:off x="4572000" y="712675"/>
            <a:ext cx="3160223" cy="277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rgbClr val="FFF2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/>
              <a:t>d</a:t>
            </a:r>
            <a:r>
              <a:rPr lang="nl" sz="4500" dirty="0" smtClean="0"/>
              <a:t>e ringmus</a:t>
            </a:r>
            <a:endParaRPr sz="4500" dirty="0"/>
          </a:p>
        </p:txBody>
      </p:sp>
      <p:sp>
        <p:nvSpPr>
          <p:cNvPr id="87" name="Google Shape;87;p16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 smtClean="0"/>
              <a:t>de</a:t>
            </a:r>
            <a:r>
              <a:rPr lang="nl" sz="4500" dirty="0" smtClean="0"/>
              <a:t> vink</a:t>
            </a:r>
            <a:endParaRPr sz="4500" dirty="0"/>
          </a:p>
        </p:txBody>
      </p:sp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l="8157" t="27784" r="22709" b="10169"/>
          <a:stretch/>
        </p:blipFill>
        <p:spPr>
          <a:xfrm>
            <a:off x="4794550" y="468401"/>
            <a:ext cx="2783124" cy="3070875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FFF2CC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738" y="573175"/>
            <a:ext cx="3212970" cy="3070875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FFF2CC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rgbClr val="FFF2CC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/>
              <a:t>d</a:t>
            </a:r>
            <a:r>
              <a:rPr lang="nl" sz="3600" dirty="0" smtClean="0"/>
              <a:t>e zanglijster</a:t>
            </a:r>
            <a:endParaRPr sz="3600" dirty="0"/>
          </a:p>
        </p:txBody>
      </p:sp>
      <p:sp>
        <p:nvSpPr>
          <p:cNvPr id="97" name="Google Shape;97;p17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rgbClr val="F1C23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/>
              <a:t>d</a:t>
            </a:r>
            <a:r>
              <a:rPr lang="nl" sz="4500" smtClean="0"/>
              <a:t>e houtduif</a:t>
            </a:r>
            <a:endParaRPr sz="4500" dirty="0"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188" y="579326"/>
            <a:ext cx="2838075" cy="2901250"/>
          </a:xfrm>
          <a:prstGeom prst="rect">
            <a:avLst/>
          </a:prstGeom>
          <a:solidFill>
            <a:srgbClr val="F1C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52025" y="942400"/>
            <a:ext cx="3268224" cy="2483699"/>
          </a:xfrm>
          <a:prstGeom prst="rect">
            <a:avLst/>
          </a:prstGeom>
          <a:solidFill>
            <a:srgbClr val="F1C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Diavoorstelling (16:9)</PresentationFormat>
  <Paragraphs>10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2</cp:revision>
  <cp:lastPrinted>2024-03-31T12:03:23Z</cp:lastPrinted>
  <dcterms:modified xsi:type="dcterms:W3CDTF">2024-03-31T12:03:40Z</dcterms:modified>
</cp:coreProperties>
</file>