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9275220799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9275220799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9275220799_1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9275220799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9275220799_1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9275220799_1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9275220799_1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9275220799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9275220799_1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9275220799_1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9275220799_1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9275220799_1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9275220799_1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9275220799_1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1348838" y="4356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natuur</a:t>
            </a:r>
            <a:endParaRPr sz="3500"/>
          </a:p>
        </p:txBody>
      </p:sp>
      <p:sp>
        <p:nvSpPr>
          <p:cNvPr id="61" name="Google Shape;61;p13"/>
          <p:cNvSpPr txBox="1"/>
          <p:nvPr/>
        </p:nvSpPr>
        <p:spPr>
          <a:xfrm>
            <a:off x="1309638" y="20310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rekenen</a:t>
            </a:r>
            <a:endParaRPr sz="3500"/>
          </a:p>
        </p:txBody>
      </p:sp>
      <p:sp>
        <p:nvSpPr>
          <p:cNvPr id="62" name="Google Shape;62;p13"/>
          <p:cNvSpPr txBox="1"/>
          <p:nvPr/>
        </p:nvSpPr>
        <p:spPr>
          <a:xfrm>
            <a:off x="1348838" y="3741500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stillezen</a:t>
            </a:r>
            <a:endParaRPr sz="3500"/>
          </a:p>
        </p:txBody>
      </p:sp>
      <p:sp>
        <p:nvSpPr>
          <p:cNvPr id="63" name="Google Shape;63;p13"/>
          <p:cNvSpPr txBox="1"/>
          <p:nvPr/>
        </p:nvSpPr>
        <p:spPr>
          <a:xfrm>
            <a:off x="5835300" y="320550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begrijpen</a:t>
            </a:r>
            <a:endParaRPr sz="3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lezen</a:t>
            </a:r>
            <a:endParaRPr sz="3500"/>
          </a:p>
        </p:txBody>
      </p:sp>
      <p:sp>
        <p:nvSpPr>
          <p:cNvPr id="64" name="Google Shape;64;p13"/>
          <p:cNvSpPr txBox="1"/>
          <p:nvPr/>
        </p:nvSpPr>
        <p:spPr>
          <a:xfrm>
            <a:off x="5903000" y="2146950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tekenen</a:t>
            </a:r>
            <a:endParaRPr sz="3500"/>
          </a:p>
        </p:txBody>
      </p:sp>
      <p:sp>
        <p:nvSpPr>
          <p:cNvPr id="65" name="Google Shape;65;p13"/>
          <p:cNvSpPr txBox="1"/>
          <p:nvPr/>
        </p:nvSpPr>
        <p:spPr>
          <a:xfrm>
            <a:off x="5835300" y="3741500"/>
            <a:ext cx="24549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godsdienst</a:t>
            </a:r>
            <a:endParaRPr sz="3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4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4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4"/>
          <p:cNvSpPr txBox="1"/>
          <p:nvPr/>
        </p:nvSpPr>
        <p:spPr>
          <a:xfrm>
            <a:off x="1348825" y="568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zingen</a:t>
            </a:r>
            <a:endParaRPr sz="3500"/>
          </a:p>
        </p:txBody>
      </p:sp>
      <p:sp>
        <p:nvSpPr>
          <p:cNvPr id="77" name="Google Shape;77;p14"/>
          <p:cNvSpPr txBox="1"/>
          <p:nvPr/>
        </p:nvSpPr>
        <p:spPr>
          <a:xfrm>
            <a:off x="1309638" y="20310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muziek</a:t>
            </a:r>
            <a:endParaRPr sz="3500"/>
          </a:p>
        </p:txBody>
      </p:sp>
      <p:sp>
        <p:nvSpPr>
          <p:cNvPr id="78" name="Google Shape;78;p14"/>
          <p:cNvSpPr txBox="1"/>
          <p:nvPr/>
        </p:nvSpPr>
        <p:spPr>
          <a:xfrm>
            <a:off x="1348851" y="3741500"/>
            <a:ext cx="21489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knutselen</a:t>
            </a:r>
            <a:endParaRPr sz="3500"/>
          </a:p>
        </p:txBody>
      </p:sp>
      <p:sp>
        <p:nvSpPr>
          <p:cNvPr id="79" name="Google Shape;79;p14"/>
          <p:cNvSpPr txBox="1"/>
          <p:nvPr/>
        </p:nvSpPr>
        <p:spPr>
          <a:xfrm>
            <a:off x="5950400" y="497600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toets</a:t>
            </a:r>
            <a:endParaRPr sz="3500"/>
          </a:p>
        </p:txBody>
      </p:sp>
      <p:sp>
        <p:nvSpPr>
          <p:cNvPr id="80" name="Google Shape;80;p14"/>
          <p:cNvSpPr txBox="1"/>
          <p:nvPr/>
        </p:nvSpPr>
        <p:spPr>
          <a:xfrm>
            <a:off x="5903013" y="1973488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eten en </a:t>
            </a:r>
            <a:endParaRPr sz="3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drinken</a:t>
            </a:r>
            <a:endParaRPr sz="3500"/>
          </a:p>
        </p:txBody>
      </p:sp>
      <p:sp>
        <p:nvSpPr>
          <p:cNvPr id="81" name="Google Shape;81;p14"/>
          <p:cNvSpPr txBox="1"/>
          <p:nvPr/>
        </p:nvSpPr>
        <p:spPr>
          <a:xfrm>
            <a:off x="5782175" y="3741500"/>
            <a:ext cx="2708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buitenspelen</a:t>
            </a:r>
            <a:endParaRPr sz="3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5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5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5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5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5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5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5"/>
          <p:cNvSpPr txBox="1"/>
          <p:nvPr/>
        </p:nvSpPr>
        <p:spPr>
          <a:xfrm>
            <a:off x="1348825" y="5684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tablet</a:t>
            </a:r>
            <a:endParaRPr sz="3500"/>
          </a:p>
        </p:txBody>
      </p:sp>
      <p:sp>
        <p:nvSpPr>
          <p:cNvPr id="93" name="Google Shape;93;p15"/>
          <p:cNvSpPr txBox="1"/>
          <p:nvPr/>
        </p:nvSpPr>
        <p:spPr>
          <a:xfrm>
            <a:off x="1309638" y="20310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spelletje</a:t>
            </a:r>
            <a:endParaRPr sz="3500"/>
          </a:p>
        </p:txBody>
      </p:sp>
      <p:sp>
        <p:nvSpPr>
          <p:cNvPr id="94" name="Google Shape;94;p15"/>
          <p:cNvSpPr txBox="1"/>
          <p:nvPr/>
        </p:nvSpPr>
        <p:spPr>
          <a:xfrm>
            <a:off x="1348851" y="3741500"/>
            <a:ext cx="21489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kieskast</a:t>
            </a:r>
            <a:endParaRPr sz="3500"/>
          </a:p>
        </p:txBody>
      </p:sp>
      <p:sp>
        <p:nvSpPr>
          <p:cNvPr id="95" name="Google Shape;95;p15"/>
          <p:cNvSpPr txBox="1"/>
          <p:nvPr/>
        </p:nvSpPr>
        <p:spPr>
          <a:xfrm>
            <a:off x="5903013" y="3648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tafels oefenen</a:t>
            </a:r>
            <a:endParaRPr sz="3500"/>
          </a:p>
        </p:txBody>
      </p:sp>
      <p:sp>
        <p:nvSpPr>
          <p:cNvPr id="96" name="Google Shape;96;p15"/>
          <p:cNvSpPr txBox="1"/>
          <p:nvPr/>
        </p:nvSpPr>
        <p:spPr>
          <a:xfrm>
            <a:off x="6118313" y="22037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gym</a:t>
            </a:r>
            <a:endParaRPr sz="3500"/>
          </a:p>
        </p:txBody>
      </p:sp>
      <p:sp>
        <p:nvSpPr>
          <p:cNvPr id="97" name="Google Shape;97;p15"/>
          <p:cNvSpPr txBox="1"/>
          <p:nvPr/>
        </p:nvSpPr>
        <p:spPr>
          <a:xfrm>
            <a:off x="5782175" y="3741500"/>
            <a:ext cx="2708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naar huis</a:t>
            </a:r>
            <a:endParaRPr sz="3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6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6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6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6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6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6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6"/>
          <p:cNvSpPr txBox="1"/>
          <p:nvPr/>
        </p:nvSpPr>
        <p:spPr>
          <a:xfrm>
            <a:off x="1261388" y="559575"/>
            <a:ext cx="22110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vrij spelen</a:t>
            </a:r>
            <a:endParaRPr sz="3500"/>
          </a:p>
        </p:txBody>
      </p:sp>
      <p:sp>
        <p:nvSpPr>
          <p:cNvPr id="109" name="Google Shape;109;p16"/>
          <p:cNvSpPr txBox="1"/>
          <p:nvPr/>
        </p:nvSpPr>
        <p:spPr>
          <a:xfrm>
            <a:off x="1309638" y="1915950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Kanjer</a:t>
            </a:r>
            <a:endParaRPr sz="3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training</a:t>
            </a:r>
            <a:endParaRPr sz="3500"/>
          </a:p>
        </p:txBody>
      </p:sp>
      <p:sp>
        <p:nvSpPr>
          <p:cNvPr id="110" name="Google Shape;110;p16"/>
          <p:cNvSpPr txBox="1"/>
          <p:nvPr/>
        </p:nvSpPr>
        <p:spPr>
          <a:xfrm>
            <a:off x="1348851" y="3741500"/>
            <a:ext cx="21489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techniek</a:t>
            </a:r>
            <a:endParaRPr sz="3500"/>
          </a:p>
        </p:txBody>
      </p:sp>
      <p:sp>
        <p:nvSpPr>
          <p:cNvPr id="111" name="Google Shape;111;p16"/>
          <p:cNvSpPr txBox="1"/>
          <p:nvPr/>
        </p:nvSpPr>
        <p:spPr>
          <a:xfrm>
            <a:off x="5815562" y="488775"/>
            <a:ext cx="22110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duo-lezen</a:t>
            </a:r>
            <a:endParaRPr sz="3500"/>
          </a:p>
        </p:txBody>
      </p:sp>
      <p:sp>
        <p:nvSpPr>
          <p:cNvPr id="112" name="Google Shape;112;p16"/>
          <p:cNvSpPr txBox="1"/>
          <p:nvPr/>
        </p:nvSpPr>
        <p:spPr>
          <a:xfrm>
            <a:off x="6118313" y="22037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taal</a:t>
            </a:r>
            <a:endParaRPr sz="3500"/>
          </a:p>
        </p:txBody>
      </p:sp>
      <p:sp>
        <p:nvSpPr>
          <p:cNvPr id="113" name="Google Shape;113;p16"/>
          <p:cNvSpPr txBox="1"/>
          <p:nvPr/>
        </p:nvSpPr>
        <p:spPr>
          <a:xfrm>
            <a:off x="6012325" y="3741500"/>
            <a:ext cx="2708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flitsen</a:t>
            </a:r>
            <a:endParaRPr sz="3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17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7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7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7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7"/>
          <p:cNvSpPr txBox="1"/>
          <p:nvPr/>
        </p:nvSpPr>
        <p:spPr>
          <a:xfrm>
            <a:off x="1261388" y="559575"/>
            <a:ext cx="22110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 pauze</a:t>
            </a:r>
            <a:endParaRPr sz="3500"/>
          </a:p>
        </p:txBody>
      </p:sp>
      <p:sp>
        <p:nvSpPr>
          <p:cNvPr id="125" name="Google Shape;125;p17"/>
          <p:cNvSpPr txBox="1"/>
          <p:nvPr/>
        </p:nvSpPr>
        <p:spPr>
          <a:xfrm>
            <a:off x="1348838" y="2084963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 kring</a:t>
            </a:r>
            <a:endParaRPr sz="3500"/>
          </a:p>
        </p:txBody>
      </p:sp>
      <p:sp>
        <p:nvSpPr>
          <p:cNvPr id="126" name="Google Shape;126;p17"/>
          <p:cNvSpPr txBox="1"/>
          <p:nvPr/>
        </p:nvSpPr>
        <p:spPr>
          <a:xfrm>
            <a:off x="1561301" y="3741500"/>
            <a:ext cx="21489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dictee</a:t>
            </a:r>
            <a:endParaRPr sz="3500"/>
          </a:p>
        </p:txBody>
      </p:sp>
      <p:sp>
        <p:nvSpPr>
          <p:cNvPr id="127" name="Google Shape;127;p17"/>
          <p:cNvSpPr txBox="1"/>
          <p:nvPr/>
        </p:nvSpPr>
        <p:spPr>
          <a:xfrm>
            <a:off x="5751663" y="255975"/>
            <a:ext cx="23388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veilig leren      lezen</a:t>
            </a:r>
            <a:endParaRPr sz="3500"/>
          </a:p>
        </p:txBody>
      </p:sp>
      <p:sp>
        <p:nvSpPr>
          <p:cNvPr id="128" name="Google Shape;128;p17"/>
          <p:cNvSpPr txBox="1"/>
          <p:nvPr/>
        </p:nvSpPr>
        <p:spPr>
          <a:xfrm>
            <a:off x="6118313" y="220372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verkeer</a:t>
            </a:r>
            <a:endParaRPr sz="3500"/>
          </a:p>
        </p:txBody>
      </p:sp>
      <p:sp>
        <p:nvSpPr>
          <p:cNvPr id="129" name="Google Shape;129;p17"/>
          <p:cNvSpPr txBox="1"/>
          <p:nvPr/>
        </p:nvSpPr>
        <p:spPr>
          <a:xfrm>
            <a:off x="5782175" y="3741500"/>
            <a:ext cx="2708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voorlezen</a:t>
            </a:r>
            <a:endParaRPr sz="3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8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8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8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8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8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8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8"/>
          <p:cNvSpPr txBox="1"/>
          <p:nvPr/>
        </p:nvSpPr>
        <p:spPr>
          <a:xfrm>
            <a:off x="1261388" y="559575"/>
            <a:ext cx="22110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 hoeken</a:t>
            </a:r>
            <a:endParaRPr sz="3500"/>
          </a:p>
        </p:txBody>
      </p:sp>
      <p:sp>
        <p:nvSpPr>
          <p:cNvPr id="141" name="Google Shape;141;p18"/>
          <p:cNvSpPr txBox="1"/>
          <p:nvPr/>
        </p:nvSpPr>
        <p:spPr>
          <a:xfrm>
            <a:off x="1348838" y="2084963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 circuit</a:t>
            </a:r>
            <a:endParaRPr sz="3500"/>
          </a:p>
        </p:txBody>
      </p:sp>
      <p:sp>
        <p:nvSpPr>
          <p:cNvPr id="142" name="Google Shape;142;p18"/>
          <p:cNvSpPr txBox="1"/>
          <p:nvPr/>
        </p:nvSpPr>
        <p:spPr>
          <a:xfrm>
            <a:off x="1348850" y="3741500"/>
            <a:ext cx="2264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verrassing</a:t>
            </a:r>
            <a:endParaRPr sz="3500"/>
          </a:p>
        </p:txBody>
      </p:sp>
      <p:sp>
        <p:nvSpPr>
          <p:cNvPr id="143" name="Google Shape;143;p18"/>
          <p:cNvSpPr txBox="1"/>
          <p:nvPr/>
        </p:nvSpPr>
        <p:spPr>
          <a:xfrm>
            <a:off x="5799050" y="515300"/>
            <a:ext cx="23388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weektaak</a:t>
            </a:r>
            <a:endParaRPr sz="3500"/>
          </a:p>
        </p:txBody>
      </p:sp>
      <p:sp>
        <p:nvSpPr>
          <p:cNvPr id="144" name="Google Shape;144;p18"/>
          <p:cNvSpPr txBox="1"/>
          <p:nvPr/>
        </p:nvSpPr>
        <p:spPr>
          <a:xfrm>
            <a:off x="5950400" y="2230275"/>
            <a:ext cx="2036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uitstapje</a:t>
            </a:r>
            <a:endParaRPr sz="3500"/>
          </a:p>
        </p:txBody>
      </p:sp>
      <p:sp>
        <p:nvSpPr>
          <p:cNvPr id="145" name="Google Shape;145;p18"/>
          <p:cNvSpPr txBox="1"/>
          <p:nvPr/>
        </p:nvSpPr>
        <p:spPr>
          <a:xfrm>
            <a:off x="5782175" y="3741500"/>
            <a:ext cx="2708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spelling</a:t>
            </a:r>
            <a:endParaRPr sz="3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19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9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9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9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9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9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9"/>
          <p:cNvSpPr txBox="1"/>
          <p:nvPr/>
        </p:nvSpPr>
        <p:spPr>
          <a:xfrm>
            <a:off x="1173950" y="577300"/>
            <a:ext cx="25008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verjaardag</a:t>
            </a:r>
            <a:endParaRPr sz="3500"/>
          </a:p>
        </p:txBody>
      </p:sp>
      <p:sp>
        <p:nvSpPr>
          <p:cNvPr id="157" name="Google Shape;157;p19"/>
          <p:cNvSpPr txBox="1"/>
          <p:nvPr/>
        </p:nvSpPr>
        <p:spPr>
          <a:xfrm>
            <a:off x="1336701" y="1925625"/>
            <a:ext cx="21753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</a:t>
            </a:r>
            <a:r>
              <a:rPr lang="nl" sz="3500"/>
              <a:t>week</a:t>
            </a:r>
            <a:endParaRPr sz="3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sluiting</a:t>
            </a:r>
            <a:endParaRPr sz="3500"/>
          </a:p>
        </p:txBody>
      </p:sp>
      <p:sp>
        <p:nvSpPr>
          <p:cNvPr id="158" name="Google Shape;158;p19"/>
          <p:cNvSpPr txBox="1"/>
          <p:nvPr/>
        </p:nvSpPr>
        <p:spPr>
          <a:xfrm>
            <a:off x="1336700" y="3564450"/>
            <a:ext cx="2264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week</a:t>
            </a:r>
            <a:endParaRPr sz="3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opening</a:t>
            </a:r>
            <a:endParaRPr sz="3500"/>
          </a:p>
        </p:txBody>
      </p:sp>
      <p:sp>
        <p:nvSpPr>
          <p:cNvPr id="159" name="Google Shape;159;p19"/>
          <p:cNvSpPr txBox="1"/>
          <p:nvPr/>
        </p:nvSpPr>
        <p:spPr>
          <a:xfrm>
            <a:off x="5799050" y="515300"/>
            <a:ext cx="23388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schrijven</a:t>
            </a:r>
            <a:endParaRPr sz="3500"/>
          </a:p>
        </p:txBody>
      </p:sp>
      <p:sp>
        <p:nvSpPr>
          <p:cNvPr id="160" name="Google Shape;160;p19"/>
          <p:cNvSpPr txBox="1"/>
          <p:nvPr/>
        </p:nvSpPr>
        <p:spPr>
          <a:xfrm>
            <a:off x="5782175" y="2283400"/>
            <a:ext cx="2540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schoolreis</a:t>
            </a:r>
            <a:endParaRPr sz="3500"/>
          </a:p>
        </p:txBody>
      </p:sp>
      <p:sp>
        <p:nvSpPr>
          <p:cNvPr id="161" name="Google Shape;161;p19"/>
          <p:cNvSpPr txBox="1"/>
          <p:nvPr/>
        </p:nvSpPr>
        <p:spPr>
          <a:xfrm>
            <a:off x="5782175" y="3741500"/>
            <a:ext cx="2708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  filmpje</a:t>
            </a:r>
            <a:endParaRPr sz="3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0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50" y="-1163464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0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140713" y="-1249389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0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711700" y="36371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20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1654238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0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08413" y="439661"/>
            <a:ext cx="1425301" cy="426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0"/>
          <p:cNvPicPr preferRelativeResize="0"/>
          <p:nvPr/>
        </p:nvPicPr>
        <p:blipFill rotWithShape="1">
          <a:blip r:embed="rId3">
            <a:alphaModFix/>
          </a:blip>
          <a:srcRect b="7923" l="35717" r="35890" t="8666"/>
          <a:stretch/>
        </p:blipFill>
        <p:spPr>
          <a:xfrm rot="-5400000">
            <a:off x="6255813" y="2029936"/>
            <a:ext cx="1425301" cy="4264177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0"/>
          <p:cNvSpPr txBox="1"/>
          <p:nvPr/>
        </p:nvSpPr>
        <p:spPr>
          <a:xfrm>
            <a:off x="1173950" y="401875"/>
            <a:ext cx="25008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bewegend</a:t>
            </a:r>
            <a:endParaRPr sz="3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 leren</a:t>
            </a:r>
            <a:endParaRPr sz="3500"/>
          </a:p>
        </p:txBody>
      </p:sp>
      <p:sp>
        <p:nvSpPr>
          <p:cNvPr id="173" name="Google Shape;173;p20"/>
          <p:cNvSpPr txBox="1"/>
          <p:nvPr/>
        </p:nvSpPr>
        <p:spPr>
          <a:xfrm>
            <a:off x="1169600" y="2084975"/>
            <a:ext cx="25983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bibliotheek</a:t>
            </a:r>
            <a:endParaRPr sz="3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</a:t>
            </a:r>
            <a:endParaRPr sz="3500"/>
          </a:p>
        </p:txBody>
      </p:sp>
      <p:sp>
        <p:nvSpPr>
          <p:cNvPr id="174" name="Google Shape;174;p20"/>
          <p:cNvSpPr txBox="1"/>
          <p:nvPr/>
        </p:nvSpPr>
        <p:spPr>
          <a:xfrm>
            <a:off x="1336700" y="3511350"/>
            <a:ext cx="22641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</a:t>
            </a:r>
            <a:endParaRPr sz="3500"/>
          </a:p>
        </p:txBody>
      </p:sp>
      <p:sp>
        <p:nvSpPr>
          <p:cNvPr id="175" name="Google Shape;175;p20"/>
          <p:cNvSpPr txBox="1"/>
          <p:nvPr/>
        </p:nvSpPr>
        <p:spPr>
          <a:xfrm>
            <a:off x="1114538" y="3208450"/>
            <a:ext cx="2708400" cy="4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/>
              <a:t>            spreekbeurt</a:t>
            </a:r>
            <a:endParaRPr sz="3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