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9322fbc15e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9322fbc15e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930052169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930052169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930052169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930052169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30052169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30052169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30052169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930052169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300521694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930052169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930052169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930052169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30052169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930052169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0" y="1634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175" y="1820163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175" y="3476900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0" y="1820163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0" y="3476900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175" y="1634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642925" y="20257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kanjertraining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3737000" y="20257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  techniek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642925" y="18813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 </a:t>
            </a:r>
            <a:r>
              <a:rPr lang="nl" sz="2900">
                <a:solidFill>
                  <a:schemeClr val="dk1"/>
                </a:solidFill>
              </a:rPr>
              <a:t>flitsen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3997750" y="1881313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schoolreis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359200" y="3476900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weeksluiting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438475" y="3476900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  weekopening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704575" y="2290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spelletje</a:t>
            </a:r>
            <a:endParaRPr/>
          </a:p>
        </p:txBody>
      </p:sp>
      <p:sp>
        <p:nvSpPr>
          <p:cNvPr id="77" name="Google Shape;77;p14"/>
          <p:cNvSpPr txBox="1"/>
          <p:nvPr/>
        </p:nvSpPr>
        <p:spPr>
          <a:xfrm>
            <a:off x="3798675" y="2290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  kieskast</a:t>
            </a:r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798675" y="1785025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tafels </a:t>
            </a:r>
            <a:endParaRPr sz="2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oefenen</a:t>
            </a:r>
            <a:endParaRPr/>
          </a:p>
        </p:txBody>
      </p:sp>
      <p:sp>
        <p:nvSpPr>
          <p:cNvPr id="79" name="Google Shape;79;p14"/>
          <p:cNvSpPr txBox="1"/>
          <p:nvPr/>
        </p:nvSpPr>
        <p:spPr>
          <a:xfrm>
            <a:off x="4253175" y="200807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gym</a:t>
            </a:r>
            <a:endParaRPr/>
          </a:p>
        </p:txBody>
      </p:sp>
      <p:sp>
        <p:nvSpPr>
          <p:cNvPr id="80" name="Google Shape;80;p14"/>
          <p:cNvSpPr txBox="1"/>
          <p:nvPr/>
        </p:nvSpPr>
        <p:spPr>
          <a:xfrm>
            <a:off x="798675" y="34290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naar huis</a:t>
            </a:r>
            <a:endParaRPr/>
          </a:p>
        </p:txBody>
      </p:sp>
      <p:sp>
        <p:nvSpPr>
          <p:cNvPr id="81" name="Google Shape;81;p14"/>
          <p:cNvSpPr txBox="1"/>
          <p:nvPr/>
        </p:nvSpPr>
        <p:spPr>
          <a:xfrm>
            <a:off x="4196875" y="34290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vrij spelen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 txBox="1"/>
          <p:nvPr/>
        </p:nvSpPr>
        <p:spPr>
          <a:xfrm>
            <a:off x="907150" y="193750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muziek</a:t>
            </a: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3447825" y="193750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     knutselen</a:t>
            </a:r>
            <a:endParaRPr/>
          </a:p>
        </p:txBody>
      </p:sp>
      <p:sp>
        <p:nvSpPr>
          <p:cNvPr id="94" name="Google Shape;94;p15"/>
          <p:cNvSpPr txBox="1"/>
          <p:nvPr/>
        </p:nvSpPr>
        <p:spPr>
          <a:xfrm>
            <a:off x="727550" y="18725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toets</a:t>
            </a:r>
            <a:endParaRPr/>
          </a:p>
        </p:txBody>
      </p:sp>
      <p:sp>
        <p:nvSpPr>
          <p:cNvPr id="95" name="Google Shape;95;p15"/>
          <p:cNvSpPr txBox="1"/>
          <p:nvPr/>
        </p:nvSpPr>
        <p:spPr>
          <a:xfrm>
            <a:off x="4024175" y="1872525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eten en</a:t>
            </a:r>
            <a:endParaRPr sz="2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drinken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500675" y="34290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buitenspelen</a:t>
            </a:r>
            <a:endParaRPr/>
          </a:p>
        </p:txBody>
      </p:sp>
      <p:sp>
        <p:nvSpPr>
          <p:cNvPr id="97" name="Google Shape;97;p15"/>
          <p:cNvSpPr txBox="1"/>
          <p:nvPr/>
        </p:nvSpPr>
        <p:spPr>
          <a:xfrm>
            <a:off x="4082375" y="34290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    tablet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910388" y="2584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schrijven</a:t>
            </a:r>
            <a:endParaRPr sz="2900"/>
          </a:p>
        </p:txBody>
      </p:sp>
      <p:sp>
        <p:nvSpPr>
          <p:cNvPr id="109" name="Google Shape;109;p16"/>
          <p:cNvSpPr txBox="1"/>
          <p:nvPr/>
        </p:nvSpPr>
        <p:spPr>
          <a:xfrm>
            <a:off x="4277463" y="2584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filmpje</a:t>
            </a:r>
            <a:endParaRPr sz="2900"/>
          </a:p>
        </p:txBody>
      </p:sp>
      <p:sp>
        <p:nvSpPr>
          <p:cNvPr id="110" name="Google Shape;110;p16"/>
          <p:cNvSpPr txBox="1"/>
          <p:nvPr/>
        </p:nvSpPr>
        <p:spPr>
          <a:xfrm>
            <a:off x="783613" y="1360213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bibliotheek</a:t>
            </a:r>
            <a:endParaRPr sz="2900"/>
          </a:p>
        </p:txBody>
      </p:sp>
      <p:sp>
        <p:nvSpPr>
          <p:cNvPr id="111" name="Google Shape;111;p16"/>
          <p:cNvSpPr txBox="1"/>
          <p:nvPr/>
        </p:nvSpPr>
        <p:spPr>
          <a:xfrm>
            <a:off x="4238788" y="1785013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bewegend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leren</a:t>
            </a:r>
            <a:endParaRPr sz="2900"/>
          </a:p>
        </p:txBody>
      </p:sp>
      <p:sp>
        <p:nvSpPr>
          <p:cNvPr id="112" name="Google Shape;112;p16"/>
          <p:cNvSpPr txBox="1"/>
          <p:nvPr/>
        </p:nvSpPr>
        <p:spPr>
          <a:xfrm>
            <a:off x="783625" y="3080338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godsdienst</a:t>
            </a:r>
            <a:endParaRPr sz="2900"/>
          </a:p>
        </p:txBody>
      </p:sp>
      <p:sp>
        <p:nvSpPr>
          <p:cNvPr id="113" name="Google Shape;113;p16"/>
          <p:cNvSpPr txBox="1"/>
          <p:nvPr/>
        </p:nvSpPr>
        <p:spPr>
          <a:xfrm>
            <a:off x="4461450" y="3505150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 zingen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/>
          <p:nvPr/>
        </p:nvSpPr>
        <p:spPr>
          <a:xfrm>
            <a:off x="866363" y="1878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uitstapje</a:t>
            </a:r>
            <a:endParaRPr sz="2900"/>
          </a:p>
        </p:txBody>
      </p:sp>
      <p:sp>
        <p:nvSpPr>
          <p:cNvPr id="125" name="Google Shape;125;p17"/>
          <p:cNvSpPr txBox="1"/>
          <p:nvPr/>
        </p:nvSpPr>
        <p:spPr>
          <a:xfrm>
            <a:off x="4295063" y="1878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  taal</a:t>
            </a:r>
            <a:endParaRPr sz="2900"/>
          </a:p>
        </p:txBody>
      </p:sp>
      <p:sp>
        <p:nvSpPr>
          <p:cNvPr id="126" name="Google Shape;126;p17"/>
          <p:cNvSpPr txBox="1"/>
          <p:nvPr/>
        </p:nvSpPr>
        <p:spPr>
          <a:xfrm>
            <a:off x="810038" y="18490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</a:t>
            </a:r>
            <a:r>
              <a:rPr lang="nl" sz="2900"/>
              <a:t>lezen</a:t>
            </a:r>
            <a:endParaRPr sz="2900"/>
          </a:p>
        </p:txBody>
      </p:sp>
      <p:sp>
        <p:nvSpPr>
          <p:cNvPr id="127" name="Google Shape;127;p17"/>
          <p:cNvSpPr txBox="1"/>
          <p:nvPr/>
        </p:nvSpPr>
        <p:spPr>
          <a:xfrm>
            <a:off x="4150688" y="184905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 letters</a:t>
            </a:r>
            <a:endParaRPr sz="2900"/>
          </a:p>
        </p:txBody>
      </p:sp>
      <p:sp>
        <p:nvSpPr>
          <p:cNvPr id="128" name="Google Shape;128;p17"/>
          <p:cNvSpPr txBox="1"/>
          <p:nvPr/>
        </p:nvSpPr>
        <p:spPr>
          <a:xfrm>
            <a:off x="700913" y="35102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</a:t>
            </a:r>
            <a:r>
              <a:rPr lang="nl" sz="2900"/>
              <a:t>spelling</a:t>
            </a:r>
            <a:endParaRPr sz="2900"/>
          </a:p>
        </p:txBody>
      </p:sp>
      <p:sp>
        <p:nvSpPr>
          <p:cNvPr id="129" name="Google Shape;129;p17"/>
          <p:cNvSpPr txBox="1"/>
          <p:nvPr/>
        </p:nvSpPr>
        <p:spPr>
          <a:xfrm>
            <a:off x="4242213" y="35102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verjaardag</a:t>
            </a:r>
            <a:endParaRPr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/>
        </p:nvSpPr>
        <p:spPr>
          <a:xfrm>
            <a:off x="910363" y="2379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verkeer</a:t>
            </a:r>
            <a:endParaRPr sz="2900"/>
          </a:p>
        </p:txBody>
      </p:sp>
      <p:sp>
        <p:nvSpPr>
          <p:cNvPr id="141" name="Google Shape;141;p18"/>
          <p:cNvSpPr txBox="1"/>
          <p:nvPr/>
        </p:nvSpPr>
        <p:spPr>
          <a:xfrm>
            <a:off x="4189413" y="2379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voorlezen</a:t>
            </a:r>
            <a:endParaRPr sz="2900"/>
          </a:p>
        </p:txBody>
      </p:sp>
      <p:sp>
        <p:nvSpPr>
          <p:cNvPr id="142" name="Google Shape;142;p18"/>
          <p:cNvSpPr txBox="1"/>
          <p:nvPr/>
        </p:nvSpPr>
        <p:spPr>
          <a:xfrm>
            <a:off x="739588" y="18754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hoeken</a:t>
            </a:r>
            <a:endParaRPr sz="2900"/>
          </a:p>
        </p:txBody>
      </p:sp>
      <p:sp>
        <p:nvSpPr>
          <p:cNvPr id="143" name="Google Shape;143;p18"/>
          <p:cNvSpPr txBox="1"/>
          <p:nvPr/>
        </p:nvSpPr>
        <p:spPr>
          <a:xfrm>
            <a:off x="4097300" y="18754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spelcircuit</a:t>
            </a:r>
            <a:endParaRPr sz="2900"/>
          </a:p>
        </p:txBody>
      </p:sp>
      <p:sp>
        <p:nvSpPr>
          <p:cNvPr id="144" name="Google Shape;144;p18"/>
          <p:cNvSpPr txBox="1"/>
          <p:nvPr/>
        </p:nvSpPr>
        <p:spPr>
          <a:xfrm>
            <a:off x="841813" y="35130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verrassing</a:t>
            </a:r>
            <a:endParaRPr sz="2900"/>
          </a:p>
        </p:txBody>
      </p:sp>
      <p:sp>
        <p:nvSpPr>
          <p:cNvPr id="145" name="Google Shape;145;p18"/>
          <p:cNvSpPr txBox="1"/>
          <p:nvPr/>
        </p:nvSpPr>
        <p:spPr>
          <a:xfrm>
            <a:off x="4295088" y="35130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weektaak</a:t>
            </a:r>
            <a:endParaRPr sz="2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909800" y="1967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duo-</a:t>
            </a:r>
            <a:r>
              <a:rPr lang="nl" sz="2900"/>
              <a:t>lezen</a:t>
            </a:r>
            <a:endParaRPr sz="2900"/>
          </a:p>
        </p:txBody>
      </p:sp>
      <p:sp>
        <p:nvSpPr>
          <p:cNvPr id="157" name="Google Shape;157;p19"/>
          <p:cNvSpPr txBox="1"/>
          <p:nvPr/>
        </p:nvSpPr>
        <p:spPr>
          <a:xfrm>
            <a:off x="4097300" y="1967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pauze</a:t>
            </a:r>
            <a:endParaRPr sz="2900"/>
          </a:p>
        </p:txBody>
      </p:sp>
      <p:sp>
        <p:nvSpPr>
          <p:cNvPr id="158" name="Google Shape;158;p19"/>
          <p:cNvSpPr txBox="1"/>
          <p:nvPr/>
        </p:nvSpPr>
        <p:spPr>
          <a:xfrm>
            <a:off x="909788" y="18731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kring</a:t>
            </a:r>
            <a:endParaRPr sz="2900"/>
          </a:p>
        </p:txBody>
      </p:sp>
      <p:sp>
        <p:nvSpPr>
          <p:cNvPr id="159" name="Google Shape;159;p19"/>
          <p:cNvSpPr txBox="1"/>
          <p:nvPr/>
        </p:nvSpPr>
        <p:spPr>
          <a:xfrm>
            <a:off x="4256388" y="1873100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dictee</a:t>
            </a:r>
            <a:endParaRPr sz="2900"/>
          </a:p>
        </p:txBody>
      </p:sp>
      <p:sp>
        <p:nvSpPr>
          <p:cNvPr id="160" name="Google Shape;160;p19"/>
          <p:cNvSpPr txBox="1"/>
          <p:nvPr/>
        </p:nvSpPr>
        <p:spPr>
          <a:xfrm>
            <a:off x="841813" y="35101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drama</a:t>
            </a:r>
            <a:endParaRPr sz="2900"/>
          </a:p>
        </p:txBody>
      </p:sp>
      <p:sp>
        <p:nvSpPr>
          <p:cNvPr id="161" name="Google Shape;161;p19"/>
          <p:cNvSpPr txBox="1"/>
          <p:nvPr/>
        </p:nvSpPr>
        <p:spPr>
          <a:xfrm>
            <a:off x="4256388" y="351017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veilig leren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    lezen</a:t>
            </a:r>
            <a:endParaRPr sz="2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650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41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17850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3975" y="34290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 txBox="1"/>
          <p:nvPr/>
        </p:nvSpPr>
        <p:spPr>
          <a:xfrm>
            <a:off x="1048463" y="215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/>
              <a:t>natuur</a:t>
            </a:r>
            <a:endParaRPr sz="2600"/>
          </a:p>
        </p:txBody>
      </p:sp>
      <p:sp>
        <p:nvSpPr>
          <p:cNvPr id="173" name="Google Shape;173;p20"/>
          <p:cNvSpPr txBox="1"/>
          <p:nvPr/>
        </p:nvSpPr>
        <p:spPr>
          <a:xfrm>
            <a:off x="4231513" y="215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/>
              <a:t>begrijpend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600"/>
              <a:t>    lezen</a:t>
            </a:r>
            <a:endParaRPr sz="2600"/>
          </a:p>
        </p:txBody>
      </p:sp>
      <p:sp>
        <p:nvSpPr>
          <p:cNvPr id="174" name="Google Shape;174;p20"/>
          <p:cNvSpPr txBox="1"/>
          <p:nvPr/>
        </p:nvSpPr>
        <p:spPr>
          <a:xfrm>
            <a:off x="878563" y="18222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/>
              <a:t>rekenen</a:t>
            </a:r>
            <a:endParaRPr sz="2800"/>
          </a:p>
        </p:txBody>
      </p:sp>
      <p:sp>
        <p:nvSpPr>
          <p:cNvPr id="175" name="Google Shape;175;p20"/>
          <p:cNvSpPr txBox="1"/>
          <p:nvPr/>
        </p:nvSpPr>
        <p:spPr>
          <a:xfrm>
            <a:off x="4390038" y="17850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tekenen</a:t>
            </a:r>
            <a:endParaRPr sz="2900"/>
          </a:p>
        </p:txBody>
      </p:sp>
      <p:sp>
        <p:nvSpPr>
          <p:cNvPr id="176" name="Google Shape;176;p20"/>
          <p:cNvSpPr txBox="1"/>
          <p:nvPr/>
        </p:nvSpPr>
        <p:spPr>
          <a:xfrm>
            <a:off x="980838" y="34290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stillezen</a:t>
            </a:r>
            <a:endParaRPr sz="2900"/>
          </a:p>
        </p:txBody>
      </p:sp>
      <p:sp>
        <p:nvSpPr>
          <p:cNvPr id="177" name="Google Shape;177;p20"/>
          <p:cNvSpPr txBox="1"/>
          <p:nvPr/>
        </p:nvSpPr>
        <p:spPr>
          <a:xfrm>
            <a:off x="4192063" y="34290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/>
              <a:t>godsdienst</a:t>
            </a:r>
            <a:endParaRPr sz="2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0" y="163425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175" y="1820163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175" y="3476900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0" y="1820163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0" y="3476900"/>
            <a:ext cx="2982774" cy="157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8175" y="163425"/>
            <a:ext cx="2982774" cy="15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669350" y="163425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>
                <a:solidFill>
                  <a:schemeClr val="dk1"/>
                </a:solidFill>
              </a:rPr>
              <a:t>spreekbeurt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