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7556500" cy="10693400"/>
  <p:notesSz cx="6858000" cy="9144000"/>
  <p:embeddedFontLst>
    <p:embeddedFont>
      <p:font typeface="Raleway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GsZa0UMDV3OnRFjlKK7wHoOJy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85" name="Google Shape;85;p1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86" name="Google Shape;86;p1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1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8" name="Google Shape;88;p1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89" name="Google Shape;89;p1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90" name="Google Shape;90;p1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2" name="Google Shape;92;p1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93" name="Google Shape;93;p1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94" name="Google Shape;94;p1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1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6" name="Google Shape;96;p1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97" name="Google Shape;97;p1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98" name="Google Shape;98;p1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0" name="Google Shape;100;p1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101" name="Google Shape;101;p1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102" name="Google Shape;102;p1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" name="Google Shape;104;p1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105" name="Google Shape;105;p1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106" name="Google Shape;106;p1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8" name="Google Shape;108;p1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109" name="Google Shape;109;p1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110" name="Google Shape;110;p1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2" name="Google Shape;112;p1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113" name="Google Shape;113;p1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114" name="Google Shape;114;p1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6" name="Google Shape;116;p1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17" name="Google Shape;117;p1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18" name="Google Shape;118;p1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19" name="Google Shape;119;p1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0" name="Google Shape;120;p1"/>
          <p:cNvSpPr txBox="1"/>
          <p:nvPr/>
        </p:nvSpPr>
        <p:spPr>
          <a:xfrm>
            <a:off x="1229064" y="883786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rekenen</a:t>
            </a:r>
            <a:endParaRPr/>
          </a:p>
        </p:txBody>
      </p:sp>
      <p:sp>
        <p:nvSpPr>
          <p:cNvPr id="121" name="Google Shape;121;p1"/>
          <p:cNvSpPr txBox="1"/>
          <p:nvPr/>
        </p:nvSpPr>
        <p:spPr>
          <a:xfrm>
            <a:off x="1325147" y="2821475"/>
            <a:ext cx="5101872" cy="19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begrijpend</a:t>
            </a:r>
            <a:r>
              <a:rPr lang="en-US" sz="5641" b="0" i="0" u="none" strike="noStrike" cap="none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56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lezen</a:t>
            </a:r>
            <a:endParaRPr dirty="0"/>
          </a:p>
        </p:txBody>
      </p:sp>
      <p:sp>
        <p:nvSpPr>
          <p:cNvPr id="122" name="Google Shape;122;p1"/>
          <p:cNvSpPr txBox="1"/>
          <p:nvPr/>
        </p:nvSpPr>
        <p:spPr>
          <a:xfrm>
            <a:off x="1225038" y="6106556"/>
            <a:ext cx="5101872" cy="116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Godsdienst</a:t>
            </a:r>
            <a:endParaRPr/>
          </a:p>
        </p:txBody>
      </p:sp>
      <p:sp>
        <p:nvSpPr>
          <p:cNvPr id="123" name="Google Shape;123;p1"/>
          <p:cNvSpPr txBox="1"/>
          <p:nvPr/>
        </p:nvSpPr>
        <p:spPr>
          <a:xfrm>
            <a:off x="739749" y="8386116"/>
            <a:ext cx="5876558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tekenen</a:t>
            </a:r>
            <a:endParaRPr dirty="0"/>
          </a:p>
        </p:txBody>
      </p:sp>
      <p:sp>
        <p:nvSpPr>
          <p:cNvPr id="124" name="Google Shape;124;p1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5" name="Google Shape;125;p1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6" name="Google Shape;126;p1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7" name="Google Shape;127;p1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8" name="Google Shape;128;p1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9" name="Google Shape;129;p1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0" name="Google Shape;130;p1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1" name="Google Shape;131;p1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2" name="Google Shape;132;p1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3" name="Google Shape;133;p1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4" name="Google Shape;134;p1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5" name="Google Shape;135;p1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2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141" name="Google Shape;141;p2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142" name="Google Shape;142;p2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4" name="Google Shape;144;p2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145" name="Google Shape;145;p2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146" name="Google Shape;146;p2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2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8" name="Google Shape;148;p2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149" name="Google Shape;149;p2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150" name="Google Shape;150;p2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2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2" name="Google Shape;152;p2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153" name="Google Shape;153;p2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154" name="Google Shape;154;p2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6" name="Google Shape;156;p2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157" name="Google Shape;157;p2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158" name="Google Shape;158;p2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2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0" name="Google Shape;160;p2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161" name="Google Shape;161;p2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162" name="Google Shape;162;p2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2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4" name="Google Shape;164;p2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165" name="Google Shape;165;p2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166" name="Google Shape;166;p2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8" name="Google Shape;168;p2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169" name="Google Shape;169;p2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170" name="Google Shape;170;p2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2" name="Google Shape;172;p2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73" name="Google Shape;173;p2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74" name="Google Shape;174;p2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75" name="Google Shape;175;p2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76" name="Google Shape;176;p2"/>
          <p:cNvSpPr txBox="1"/>
          <p:nvPr/>
        </p:nvSpPr>
        <p:spPr>
          <a:xfrm>
            <a:off x="1229064" y="883786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stillezen</a:t>
            </a:r>
            <a:endParaRPr/>
          </a:p>
        </p:txBody>
      </p:sp>
      <p:sp>
        <p:nvSpPr>
          <p:cNvPr id="177" name="Google Shape;177;p2"/>
          <p:cNvSpPr txBox="1"/>
          <p:nvPr/>
        </p:nvSpPr>
        <p:spPr>
          <a:xfrm>
            <a:off x="1273326" y="3468763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zingen</a:t>
            </a:r>
            <a:endParaRPr/>
          </a:p>
        </p:txBody>
      </p:sp>
      <p:sp>
        <p:nvSpPr>
          <p:cNvPr id="178" name="Google Shape;178;p2"/>
          <p:cNvSpPr txBox="1"/>
          <p:nvPr/>
        </p:nvSpPr>
        <p:spPr>
          <a:xfrm>
            <a:off x="1225038" y="6087506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toets</a:t>
            </a:r>
            <a:endParaRPr/>
          </a:p>
        </p:txBody>
      </p:sp>
      <p:sp>
        <p:nvSpPr>
          <p:cNvPr id="179" name="Google Shape;179;p2"/>
          <p:cNvSpPr txBox="1"/>
          <p:nvPr/>
        </p:nvSpPr>
        <p:spPr>
          <a:xfrm>
            <a:off x="691583" y="8694775"/>
            <a:ext cx="5876558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muziek</a:t>
            </a:r>
            <a:endParaRPr/>
          </a:p>
        </p:txBody>
      </p:sp>
      <p:sp>
        <p:nvSpPr>
          <p:cNvPr id="180" name="Google Shape;180;p2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1" name="Google Shape;181;p2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2" name="Google Shape;182;p2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3" name="Google Shape;183;p2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4" name="Google Shape;184;p2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5" name="Google Shape;185;p2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6" name="Google Shape;186;p2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7" name="Google Shape;187;p2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8" name="Google Shape;188;p2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9" name="Google Shape;189;p2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90" name="Google Shape;190;p2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91" name="Google Shape;191;p2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3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197" name="Google Shape;197;p3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198" name="Google Shape;198;p3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3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0" name="Google Shape;200;p3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201" name="Google Shape;201;p3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202" name="Google Shape;202;p3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3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3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205" name="Google Shape;205;p3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206" name="Google Shape;206;p3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3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8" name="Google Shape;208;p3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209" name="Google Shape;209;p3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210" name="Google Shape;210;p3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3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2" name="Google Shape;212;p3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213" name="Google Shape;213;p3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214" name="Google Shape;214;p3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3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6" name="Google Shape;216;p3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217" name="Google Shape;217;p3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218" name="Google Shape;218;p3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3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20" name="Google Shape;220;p3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221" name="Google Shape;221;p3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222" name="Google Shape;222;p3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3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4" name="Google Shape;224;p3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225" name="Google Shape;225;p3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226" name="Google Shape;226;p3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3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28" name="Google Shape;228;p3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9" name="Google Shape;229;p3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30" name="Google Shape;230;p3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31" name="Google Shape;231;p3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32" name="Google Shape;232;p3"/>
          <p:cNvSpPr txBox="1"/>
          <p:nvPr/>
        </p:nvSpPr>
        <p:spPr>
          <a:xfrm>
            <a:off x="1078926" y="1028538"/>
            <a:ext cx="5101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41" b="0" i="0" u="none" strike="noStrike" cap="none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eten/</a:t>
            </a:r>
            <a:r>
              <a:rPr lang="en-US" sz="59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drinken</a:t>
            </a:r>
            <a:endParaRPr dirty="0"/>
          </a:p>
        </p:txBody>
      </p:sp>
      <p:sp>
        <p:nvSpPr>
          <p:cNvPr id="233" name="Google Shape;233;p3"/>
          <p:cNvSpPr txBox="1"/>
          <p:nvPr/>
        </p:nvSpPr>
        <p:spPr>
          <a:xfrm>
            <a:off x="1273326" y="3468763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knutselen</a:t>
            </a:r>
            <a:endParaRPr/>
          </a:p>
        </p:txBody>
      </p:sp>
      <p:sp>
        <p:nvSpPr>
          <p:cNvPr id="234" name="Google Shape;234;p3"/>
          <p:cNvSpPr txBox="1"/>
          <p:nvPr/>
        </p:nvSpPr>
        <p:spPr>
          <a:xfrm>
            <a:off x="1078926" y="5378268"/>
            <a:ext cx="5101872" cy="2051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buiten</a:t>
            </a:r>
            <a:endParaRPr dirty="0"/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41" b="0" i="0" u="none" strike="noStrike" cap="none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57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spelen</a:t>
            </a:r>
            <a:endParaRPr dirty="0"/>
          </a:p>
        </p:txBody>
      </p:sp>
      <p:sp>
        <p:nvSpPr>
          <p:cNvPr id="235" name="Google Shape;235;p3"/>
          <p:cNvSpPr txBox="1"/>
          <p:nvPr/>
        </p:nvSpPr>
        <p:spPr>
          <a:xfrm>
            <a:off x="691583" y="8522195"/>
            <a:ext cx="5876558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naar huis</a:t>
            </a:r>
            <a:endParaRPr/>
          </a:p>
        </p:txBody>
      </p:sp>
      <p:sp>
        <p:nvSpPr>
          <p:cNvPr id="236" name="Google Shape;236;p3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37" name="Google Shape;237;p3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38" name="Google Shape;238;p3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39" name="Google Shape;239;p3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0" name="Google Shape;240;p3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1" name="Google Shape;241;p3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2" name="Google Shape;242;p3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3" name="Google Shape;243;p3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4" name="Google Shape;244;p3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5" name="Google Shape;245;p3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6" name="Google Shape;246;p3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7" name="Google Shape;247;p3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4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253" name="Google Shape;253;p4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254" name="Google Shape;254;p4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4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6" name="Google Shape;256;p4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257" name="Google Shape;257;p4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258" name="Google Shape;258;p4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4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0" name="Google Shape;260;p4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261" name="Google Shape;261;p4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262" name="Google Shape;262;p4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4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4" name="Google Shape;264;p4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265" name="Google Shape;265;p4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266" name="Google Shape;266;p4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4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8" name="Google Shape;268;p4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269" name="Google Shape;269;p4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270" name="Google Shape;270;p4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4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2" name="Google Shape;272;p4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273" name="Google Shape;273;p4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274" name="Google Shape;274;p4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4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76" name="Google Shape;276;p4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277" name="Google Shape;277;p4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278" name="Google Shape;278;p4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4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0" name="Google Shape;280;p4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281" name="Google Shape;281;p4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282" name="Google Shape;282;p4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4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84" name="Google Shape;284;p4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85" name="Google Shape;285;p4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86" name="Google Shape;286;p4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87" name="Google Shape;287;p4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88" name="Google Shape;288;p4"/>
          <p:cNvSpPr txBox="1"/>
          <p:nvPr/>
        </p:nvSpPr>
        <p:spPr>
          <a:xfrm>
            <a:off x="1078926" y="272628"/>
            <a:ext cx="5101872" cy="2077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tafels</a:t>
            </a:r>
            <a:endParaRPr dirty="0"/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oefenen</a:t>
            </a:r>
            <a:endParaRPr dirty="0"/>
          </a:p>
        </p:txBody>
      </p:sp>
      <p:sp>
        <p:nvSpPr>
          <p:cNvPr id="289" name="Google Shape;289;p4"/>
          <p:cNvSpPr txBox="1"/>
          <p:nvPr/>
        </p:nvSpPr>
        <p:spPr>
          <a:xfrm>
            <a:off x="1273326" y="3468763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spelletje</a:t>
            </a:r>
            <a:endParaRPr/>
          </a:p>
        </p:txBody>
      </p:sp>
      <p:sp>
        <p:nvSpPr>
          <p:cNvPr id="290" name="Google Shape;290;p4"/>
          <p:cNvSpPr txBox="1"/>
          <p:nvPr/>
        </p:nvSpPr>
        <p:spPr>
          <a:xfrm>
            <a:off x="1078998" y="6044840"/>
            <a:ext cx="5101800" cy="10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gymnastiek</a:t>
            </a:r>
            <a:endParaRPr dirty="0"/>
          </a:p>
        </p:txBody>
      </p:sp>
      <p:sp>
        <p:nvSpPr>
          <p:cNvPr id="291" name="Google Shape;291;p4"/>
          <p:cNvSpPr txBox="1"/>
          <p:nvPr/>
        </p:nvSpPr>
        <p:spPr>
          <a:xfrm>
            <a:off x="691583" y="8522195"/>
            <a:ext cx="5876558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tablet</a:t>
            </a:r>
            <a:endParaRPr/>
          </a:p>
        </p:txBody>
      </p:sp>
      <p:sp>
        <p:nvSpPr>
          <p:cNvPr id="292" name="Google Shape;292;p4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93" name="Google Shape;293;p4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94" name="Google Shape;294;p4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95" name="Google Shape;295;p4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96" name="Google Shape;296;p4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97" name="Google Shape;297;p4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98" name="Google Shape;298;p4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99" name="Google Shape;299;p4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0" name="Google Shape;300;p4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1" name="Google Shape;301;p4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2" name="Google Shape;302;p4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3" name="Google Shape;303;p4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5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309" name="Google Shape;309;p5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310" name="Google Shape;310;p5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5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2" name="Google Shape;312;p5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313" name="Google Shape;313;p5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314" name="Google Shape;314;p5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5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16" name="Google Shape;316;p5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317" name="Google Shape;317;p5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318" name="Google Shape;318;p5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5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0" name="Google Shape;320;p5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321" name="Google Shape;321;p5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322" name="Google Shape;322;p5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5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24" name="Google Shape;324;p5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325" name="Google Shape;325;p5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326" name="Google Shape;326;p5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5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8" name="Google Shape;328;p5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329" name="Google Shape;329;p5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330" name="Google Shape;330;p5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5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2" name="Google Shape;332;p5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333" name="Google Shape;333;p5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334" name="Google Shape;334;p5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5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6" name="Google Shape;336;p5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337" name="Google Shape;337;p5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338" name="Google Shape;338;p5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5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40" name="Google Shape;340;p5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41" name="Google Shape;341;p5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42" name="Google Shape;342;p5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43" name="Google Shape;343;p5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44" name="Google Shape;344;p5"/>
          <p:cNvSpPr txBox="1"/>
          <p:nvPr/>
        </p:nvSpPr>
        <p:spPr>
          <a:xfrm>
            <a:off x="1078926" y="997963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kieskast</a:t>
            </a:r>
            <a:endParaRPr/>
          </a:p>
        </p:txBody>
      </p:sp>
      <p:sp>
        <p:nvSpPr>
          <p:cNvPr id="345" name="Google Shape;345;p5"/>
          <p:cNvSpPr txBox="1"/>
          <p:nvPr/>
        </p:nvSpPr>
        <p:spPr>
          <a:xfrm>
            <a:off x="1273326" y="3468763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vrij spelen</a:t>
            </a:r>
            <a:endParaRPr/>
          </a:p>
        </p:txBody>
      </p:sp>
      <p:sp>
        <p:nvSpPr>
          <p:cNvPr id="346" name="Google Shape;346;p5"/>
          <p:cNvSpPr txBox="1"/>
          <p:nvPr/>
        </p:nvSpPr>
        <p:spPr>
          <a:xfrm>
            <a:off x="1273362" y="5372789"/>
            <a:ext cx="5101800" cy="21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kanjer</a:t>
            </a:r>
            <a:br>
              <a:rPr lang="en-US" sz="584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-US" sz="58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training</a:t>
            </a:r>
            <a:endParaRPr sz="1100"/>
          </a:p>
        </p:txBody>
      </p:sp>
      <p:sp>
        <p:nvSpPr>
          <p:cNvPr id="347" name="Google Shape;347;p5"/>
          <p:cNvSpPr txBox="1"/>
          <p:nvPr/>
        </p:nvSpPr>
        <p:spPr>
          <a:xfrm>
            <a:off x="691583" y="8522195"/>
            <a:ext cx="5876558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techniek</a:t>
            </a:r>
            <a:endParaRPr/>
          </a:p>
        </p:txBody>
      </p:sp>
      <p:sp>
        <p:nvSpPr>
          <p:cNvPr id="348" name="Google Shape;348;p5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49" name="Google Shape;349;p5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0" name="Google Shape;350;p5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1" name="Google Shape;351;p5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2" name="Google Shape;352;p5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3" name="Google Shape;353;p5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4" name="Google Shape;354;p5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5" name="Google Shape;355;p5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6" name="Google Shape;356;p5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7" name="Google Shape;357;p5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8" name="Google Shape;358;p5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59" name="Google Shape;359;p5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6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365" name="Google Shape;365;p6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366" name="Google Shape;366;p6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6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8" name="Google Shape;368;p6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369" name="Google Shape;369;p6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370" name="Google Shape;370;p6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6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2" name="Google Shape;372;p6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373" name="Google Shape;373;p6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374" name="Google Shape;374;p6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6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6" name="Google Shape;376;p6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377" name="Google Shape;377;p6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378" name="Google Shape;378;p6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6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80" name="Google Shape;380;p6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381" name="Google Shape;381;p6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382" name="Google Shape;382;p6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6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4" name="Google Shape;384;p6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385" name="Google Shape;385;p6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386" name="Google Shape;386;p6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6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88" name="Google Shape;388;p6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389" name="Google Shape;389;p6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390" name="Google Shape;390;p6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6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2" name="Google Shape;392;p6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393" name="Google Shape;393;p6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394" name="Google Shape;394;p6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6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96" name="Google Shape;396;p6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97" name="Google Shape;397;p6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98" name="Google Shape;398;p6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99" name="Google Shape;399;p6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00" name="Google Shape;400;p6"/>
          <p:cNvSpPr txBox="1"/>
          <p:nvPr/>
        </p:nvSpPr>
        <p:spPr>
          <a:xfrm>
            <a:off x="1078889" y="1190063"/>
            <a:ext cx="51018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duo-lezen</a:t>
            </a:r>
            <a:endParaRPr/>
          </a:p>
        </p:txBody>
      </p:sp>
      <p:sp>
        <p:nvSpPr>
          <p:cNvPr id="401" name="Google Shape;401;p6"/>
          <p:cNvSpPr txBox="1"/>
          <p:nvPr/>
        </p:nvSpPr>
        <p:spPr>
          <a:xfrm>
            <a:off x="1078926" y="3449138"/>
            <a:ext cx="51018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taal</a:t>
            </a:r>
            <a:endParaRPr/>
          </a:p>
        </p:txBody>
      </p:sp>
      <p:sp>
        <p:nvSpPr>
          <p:cNvPr id="402" name="Google Shape;402;p6"/>
          <p:cNvSpPr txBox="1"/>
          <p:nvPr/>
        </p:nvSpPr>
        <p:spPr>
          <a:xfrm>
            <a:off x="1225038" y="6123154"/>
            <a:ext cx="51018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flitsen</a:t>
            </a:r>
            <a:endParaRPr/>
          </a:p>
        </p:txBody>
      </p:sp>
      <p:sp>
        <p:nvSpPr>
          <p:cNvPr id="403" name="Google Shape;403;p6"/>
          <p:cNvSpPr txBox="1"/>
          <p:nvPr/>
        </p:nvSpPr>
        <p:spPr>
          <a:xfrm>
            <a:off x="691583" y="8563283"/>
            <a:ext cx="58767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pauze</a:t>
            </a:r>
            <a:endParaRPr/>
          </a:p>
        </p:txBody>
      </p:sp>
      <p:sp>
        <p:nvSpPr>
          <p:cNvPr id="404" name="Google Shape;404;p6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05" name="Google Shape;405;p6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06" name="Google Shape;406;p6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07" name="Google Shape;407;p6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08" name="Google Shape;408;p6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09" name="Google Shape;409;p6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0" name="Google Shape;410;p6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1" name="Google Shape;411;p6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2" name="Google Shape;412;p6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3" name="Google Shape;413;p6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4" name="Google Shape;414;p6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5" name="Google Shape;415;p6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7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421" name="Google Shape;421;p7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422" name="Google Shape;422;p7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7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4" name="Google Shape;424;p7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425" name="Google Shape;425;p7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426" name="Google Shape;426;p7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7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28" name="Google Shape;428;p7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429" name="Google Shape;429;p7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430" name="Google Shape;430;p7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7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32" name="Google Shape;432;p7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433" name="Google Shape;433;p7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434" name="Google Shape;434;p7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7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36" name="Google Shape;436;p7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437" name="Google Shape;437;p7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438" name="Google Shape;438;p7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7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0" name="Google Shape;440;p7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441" name="Google Shape;441;p7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442" name="Google Shape;442;p7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7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44" name="Google Shape;444;p7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445" name="Google Shape;445;p7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446" name="Google Shape;446;p7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7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8" name="Google Shape;448;p7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449" name="Google Shape;449;p7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450" name="Google Shape;450;p7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7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52" name="Google Shape;452;p7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53" name="Google Shape;453;p7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54" name="Google Shape;454;p7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55" name="Google Shape;455;p7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56" name="Google Shape;456;p7"/>
          <p:cNvSpPr txBox="1"/>
          <p:nvPr/>
        </p:nvSpPr>
        <p:spPr>
          <a:xfrm>
            <a:off x="1064858" y="700945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kring</a:t>
            </a:r>
            <a:endParaRPr/>
          </a:p>
        </p:txBody>
      </p:sp>
      <p:sp>
        <p:nvSpPr>
          <p:cNvPr id="457" name="Google Shape;457;p7"/>
          <p:cNvSpPr txBox="1"/>
          <p:nvPr/>
        </p:nvSpPr>
        <p:spPr>
          <a:xfrm>
            <a:off x="1323439" y="3229219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verkeer</a:t>
            </a:r>
            <a:endParaRPr dirty="0"/>
          </a:p>
        </p:txBody>
      </p:sp>
      <p:sp>
        <p:nvSpPr>
          <p:cNvPr id="458" name="Google Shape;458;p7"/>
          <p:cNvSpPr txBox="1"/>
          <p:nvPr/>
        </p:nvSpPr>
        <p:spPr>
          <a:xfrm>
            <a:off x="1273325" y="5550872"/>
            <a:ext cx="5101872" cy="232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veilig</a:t>
            </a:r>
            <a:r>
              <a:rPr lang="en-US" sz="5400" b="0" i="0" u="none" strike="noStrike" cap="none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5400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leren</a:t>
            </a:r>
            <a:endParaRPr sz="5400" dirty="0"/>
          </a:p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lezen</a:t>
            </a:r>
            <a:endParaRPr sz="5400" dirty="0"/>
          </a:p>
        </p:txBody>
      </p:sp>
      <p:sp>
        <p:nvSpPr>
          <p:cNvPr id="459" name="Google Shape;459;p7"/>
          <p:cNvSpPr txBox="1"/>
          <p:nvPr/>
        </p:nvSpPr>
        <p:spPr>
          <a:xfrm>
            <a:off x="840308" y="8413725"/>
            <a:ext cx="58767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dictee</a:t>
            </a:r>
            <a:endParaRPr/>
          </a:p>
        </p:txBody>
      </p:sp>
      <p:sp>
        <p:nvSpPr>
          <p:cNvPr id="460" name="Google Shape;460;p7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1" name="Google Shape;461;p7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2" name="Google Shape;462;p7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3" name="Google Shape;463;p7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4" name="Google Shape;464;p7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5" name="Google Shape;465;p7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6" name="Google Shape;466;p7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7" name="Google Shape;467;p7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8" name="Google Shape;468;p7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69" name="Google Shape;469;p7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70" name="Google Shape;470;p7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71" name="Google Shape;471;p7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8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477" name="Google Shape;477;p8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478" name="Google Shape;478;p8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8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0" name="Google Shape;480;p8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481" name="Google Shape;481;p8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482" name="Google Shape;482;p8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8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84" name="Google Shape;484;p8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485" name="Google Shape;485;p8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486" name="Google Shape;486;p8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8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8" name="Google Shape;488;p8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489" name="Google Shape;489;p8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490" name="Google Shape;490;p8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8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92" name="Google Shape;492;p8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493" name="Google Shape;493;p8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494" name="Google Shape;494;p8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8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6" name="Google Shape;496;p8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497" name="Google Shape;497;p8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498" name="Google Shape;498;p8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8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00" name="Google Shape;500;p8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501" name="Google Shape;501;p8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502" name="Google Shape;502;p8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8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4" name="Google Shape;504;p8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505" name="Google Shape;505;p8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506" name="Google Shape;506;p8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8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08" name="Google Shape;508;p8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09" name="Google Shape;509;p8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10" name="Google Shape;510;p8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11" name="Google Shape;511;p8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12" name="Google Shape;512;p8"/>
          <p:cNvSpPr txBox="1"/>
          <p:nvPr/>
        </p:nvSpPr>
        <p:spPr>
          <a:xfrm>
            <a:off x="1078971" y="980850"/>
            <a:ext cx="51018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voorlezen</a:t>
            </a:r>
            <a:endParaRPr dirty="0"/>
          </a:p>
        </p:txBody>
      </p:sp>
      <p:sp>
        <p:nvSpPr>
          <p:cNvPr id="513" name="Google Shape;513;p8"/>
          <p:cNvSpPr txBox="1"/>
          <p:nvPr/>
        </p:nvSpPr>
        <p:spPr>
          <a:xfrm>
            <a:off x="1252365" y="3356516"/>
            <a:ext cx="51018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hoeken</a:t>
            </a:r>
            <a:endParaRPr dirty="0"/>
          </a:p>
        </p:txBody>
      </p:sp>
      <p:sp>
        <p:nvSpPr>
          <p:cNvPr id="514" name="Google Shape;514;p8"/>
          <p:cNvSpPr txBox="1"/>
          <p:nvPr/>
        </p:nvSpPr>
        <p:spPr>
          <a:xfrm>
            <a:off x="1078971" y="5934532"/>
            <a:ext cx="51018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weektaak</a:t>
            </a:r>
            <a:endParaRPr dirty="0"/>
          </a:p>
        </p:txBody>
      </p:sp>
      <p:sp>
        <p:nvSpPr>
          <p:cNvPr id="515" name="Google Shape;515;p8"/>
          <p:cNvSpPr txBox="1"/>
          <p:nvPr/>
        </p:nvSpPr>
        <p:spPr>
          <a:xfrm>
            <a:off x="708552" y="8479134"/>
            <a:ext cx="58767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verrassing</a:t>
            </a:r>
            <a:endParaRPr dirty="0"/>
          </a:p>
        </p:txBody>
      </p:sp>
      <p:sp>
        <p:nvSpPr>
          <p:cNvPr id="516" name="Google Shape;516;p8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17" name="Google Shape;517;p8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18" name="Google Shape;518;p8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19" name="Google Shape;519;p8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0" name="Google Shape;520;p8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1" name="Google Shape;521;p8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2" name="Google Shape;522;p8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3" name="Google Shape;523;p8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4" name="Google Shape;524;p8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5" name="Google Shape;525;p8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6" name="Google Shape;526;p8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7" name="Google Shape;527;p8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9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533" name="Google Shape;533;p9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534" name="Google Shape;534;p9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9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6" name="Google Shape;536;p9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537" name="Google Shape;537;p9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538" name="Google Shape;538;p9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9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40" name="Google Shape;540;p9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541" name="Google Shape;541;p9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542" name="Google Shape;542;p9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9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4" name="Google Shape;544;p9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545" name="Google Shape;545;p9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546" name="Google Shape;546;p9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9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48" name="Google Shape;548;p9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549" name="Google Shape;549;p9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550" name="Google Shape;550;p9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9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2" name="Google Shape;552;p9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553" name="Google Shape;553;p9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554" name="Google Shape;554;p9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9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6" name="Google Shape;556;p9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557" name="Google Shape;557;p9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558" name="Google Shape;558;p9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9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0" name="Google Shape;560;p9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561" name="Google Shape;561;p9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562" name="Google Shape;562;p9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9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64" name="Google Shape;564;p9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65" name="Google Shape;565;p9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66" name="Google Shape;566;p9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67" name="Google Shape;567;p9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68" name="Google Shape;568;p9"/>
          <p:cNvSpPr txBox="1"/>
          <p:nvPr/>
        </p:nvSpPr>
        <p:spPr>
          <a:xfrm>
            <a:off x="1150630" y="840399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circuit</a:t>
            </a:r>
            <a:endParaRPr dirty="0"/>
          </a:p>
        </p:txBody>
      </p:sp>
      <p:sp>
        <p:nvSpPr>
          <p:cNvPr id="569" name="Google Shape;569;p9"/>
          <p:cNvSpPr txBox="1"/>
          <p:nvPr/>
        </p:nvSpPr>
        <p:spPr>
          <a:xfrm>
            <a:off x="1273325" y="3284934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spelling</a:t>
            </a:r>
            <a:endParaRPr dirty="0"/>
          </a:p>
        </p:txBody>
      </p:sp>
      <p:sp>
        <p:nvSpPr>
          <p:cNvPr id="570" name="Google Shape;570;p9"/>
          <p:cNvSpPr txBox="1"/>
          <p:nvPr/>
        </p:nvSpPr>
        <p:spPr>
          <a:xfrm>
            <a:off x="959250" y="6307724"/>
            <a:ext cx="51018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filmpje</a:t>
            </a:r>
            <a:r>
              <a:rPr lang="en-US" sz="6041" b="0" i="0" u="none" strike="noStrike" cap="none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60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kijken</a:t>
            </a:r>
            <a:endParaRPr dirty="0"/>
          </a:p>
        </p:txBody>
      </p:sp>
      <p:sp>
        <p:nvSpPr>
          <p:cNvPr id="571" name="Google Shape;571;p9"/>
          <p:cNvSpPr txBox="1"/>
          <p:nvPr/>
        </p:nvSpPr>
        <p:spPr>
          <a:xfrm>
            <a:off x="763216" y="8569119"/>
            <a:ext cx="5876700" cy="10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41" b="0" i="0" u="none" strike="noStrike" cap="none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Sinterklaas</a:t>
            </a:r>
            <a:endParaRPr dirty="0"/>
          </a:p>
        </p:txBody>
      </p:sp>
      <p:sp>
        <p:nvSpPr>
          <p:cNvPr id="572" name="Google Shape;572;p9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73" name="Google Shape;573;p9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74" name="Google Shape;574;p9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75" name="Google Shape;575;p9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76" name="Google Shape;576;p9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77" name="Google Shape;577;p9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78" name="Google Shape;578;p9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79" name="Google Shape;579;p9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80" name="Google Shape;580;p9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81" name="Google Shape;581;p9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82" name="Google Shape;582;p9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83" name="Google Shape;583;p9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10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589" name="Google Shape;589;p10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590" name="Google Shape;590;p10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10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92" name="Google Shape;592;p10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593" name="Google Shape;593;p10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594" name="Google Shape;594;p10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10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96" name="Google Shape;596;p10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597" name="Google Shape;597;p10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598" name="Google Shape;598;p10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10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0" name="Google Shape;600;p10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601" name="Google Shape;601;p10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602" name="Google Shape;602;p10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10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04" name="Google Shape;604;p10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605" name="Google Shape;605;p10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606" name="Google Shape;606;p10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10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8" name="Google Shape;608;p10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609" name="Google Shape;609;p10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610" name="Google Shape;610;p10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10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12" name="Google Shape;612;p10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613" name="Google Shape;613;p10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614" name="Google Shape;614;p10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10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6" name="Google Shape;616;p10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617" name="Google Shape;617;p10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618" name="Google Shape;618;p10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0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20" name="Google Shape;620;p10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21" name="Google Shape;621;p10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22" name="Google Shape;622;p10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23" name="Google Shape;623;p10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24" name="Google Shape;624;p10"/>
          <p:cNvSpPr txBox="1"/>
          <p:nvPr/>
        </p:nvSpPr>
        <p:spPr>
          <a:xfrm>
            <a:off x="1092994" y="786379"/>
            <a:ext cx="5101872" cy="130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schrijven</a:t>
            </a:r>
            <a:endParaRPr dirty="0"/>
          </a:p>
        </p:txBody>
      </p:sp>
      <p:sp>
        <p:nvSpPr>
          <p:cNvPr id="625" name="Google Shape;625;p10"/>
          <p:cNvSpPr txBox="1"/>
          <p:nvPr/>
        </p:nvSpPr>
        <p:spPr>
          <a:xfrm>
            <a:off x="970841" y="3445092"/>
            <a:ext cx="51018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verjaardag</a:t>
            </a:r>
            <a:endParaRPr dirty="0"/>
          </a:p>
        </p:txBody>
      </p:sp>
      <p:sp>
        <p:nvSpPr>
          <p:cNvPr id="626" name="Google Shape;626;p10"/>
          <p:cNvSpPr txBox="1"/>
          <p:nvPr/>
        </p:nvSpPr>
        <p:spPr>
          <a:xfrm>
            <a:off x="1225038" y="6010365"/>
            <a:ext cx="5101872" cy="121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Kerstfeest</a:t>
            </a:r>
            <a:endParaRPr dirty="0"/>
          </a:p>
        </p:txBody>
      </p:sp>
      <p:sp>
        <p:nvSpPr>
          <p:cNvPr id="627" name="Google Shape;627;p10"/>
          <p:cNvSpPr txBox="1"/>
          <p:nvPr/>
        </p:nvSpPr>
        <p:spPr>
          <a:xfrm>
            <a:off x="691583" y="8631037"/>
            <a:ext cx="58767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weeksluiting</a:t>
            </a:r>
            <a:endParaRPr dirty="0"/>
          </a:p>
        </p:txBody>
      </p:sp>
      <p:sp>
        <p:nvSpPr>
          <p:cNvPr id="628" name="Google Shape;628;p10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29" name="Google Shape;629;p10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0" name="Google Shape;630;p10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1" name="Google Shape;631;p10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2" name="Google Shape;632;p10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3" name="Google Shape;633;p10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4" name="Google Shape;634;p10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5" name="Google Shape;635;p10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6" name="Google Shape;636;p10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7" name="Google Shape;637;p10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8" name="Google Shape;638;p10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39" name="Google Shape;639;p10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4" name="Google Shape;644;p11"/>
          <p:cNvGrpSpPr/>
          <p:nvPr/>
        </p:nvGrpSpPr>
        <p:grpSpPr>
          <a:xfrm>
            <a:off x="691583" y="346094"/>
            <a:ext cx="6168782" cy="2383930"/>
            <a:chOff x="0" y="-106312"/>
            <a:chExt cx="8225042" cy="3178573"/>
          </a:xfrm>
        </p:grpSpPr>
        <p:grpSp>
          <p:nvGrpSpPr>
            <p:cNvPr id="645" name="Google Shape;645;p11"/>
            <p:cNvGrpSpPr/>
            <p:nvPr/>
          </p:nvGrpSpPr>
          <p:grpSpPr>
            <a:xfrm>
              <a:off x="0" y="-106312"/>
              <a:ext cx="8225042" cy="3178573"/>
              <a:chOff x="0" y="-28575"/>
              <a:chExt cx="2210752" cy="854347"/>
            </a:xfrm>
          </p:grpSpPr>
          <p:sp>
            <p:nvSpPr>
              <p:cNvPr id="646" name="Google Shape;646;p11"/>
              <p:cNvSpPr/>
              <p:nvPr/>
            </p:nvSpPr>
            <p:spPr>
              <a:xfrm>
                <a:off x="0" y="0"/>
                <a:ext cx="2210752" cy="825772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25772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804436"/>
                    </a:lnTo>
                    <a:cubicBezTo>
                      <a:pt x="2210752" y="810095"/>
                      <a:pt x="2208504" y="815522"/>
                      <a:pt x="2204503" y="819523"/>
                    </a:cubicBezTo>
                    <a:cubicBezTo>
                      <a:pt x="2200502" y="823524"/>
                      <a:pt x="2195075" y="825772"/>
                      <a:pt x="2189417" y="825772"/>
                    </a:cubicBezTo>
                    <a:lnTo>
                      <a:pt x="21335" y="825772"/>
                    </a:lnTo>
                    <a:cubicBezTo>
                      <a:pt x="15677" y="825772"/>
                      <a:pt x="10250" y="823524"/>
                      <a:pt x="6249" y="819523"/>
                    </a:cubicBezTo>
                    <a:cubicBezTo>
                      <a:pt x="2248" y="815522"/>
                      <a:pt x="0" y="810095"/>
                      <a:pt x="0" y="804436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1"/>
              <p:cNvSpPr txBox="1"/>
              <p:nvPr/>
            </p:nvSpPr>
            <p:spPr>
              <a:xfrm>
                <a:off x="0" y="-28575"/>
                <a:ext cx="2210752" cy="8543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48" name="Google Shape;648;p11"/>
            <p:cNvSpPr/>
            <p:nvPr/>
          </p:nvSpPr>
          <p:spPr>
            <a:xfrm>
              <a:off x="45468" y="50141"/>
              <a:ext cx="8146177" cy="2978121"/>
            </a:xfrm>
            <a:custGeom>
              <a:avLst/>
              <a:gdLst/>
              <a:ahLst/>
              <a:cxnLst/>
              <a:rect l="l" t="t" r="r" b="b"/>
              <a:pathLst>
                <a:path w="8146177" h="2978121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78121"/>
                  </a:lnTo>
                  <a:lnTo>
                    <a:pt x="0" y="29781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9662" b="-73863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649" name="Google Shape;649;p11"/>
            <p:cNvGrpSpPr/>
            <p:nvPr/>
          </p:nvGrpSpPr>
          <p:grpSpPr>
            <a:xfrm>
              <a:off x="331480" y="167993"/>
              <a:ext cx="7572819" cy="2686230"/>
              <a:chOff x="0" y="-28575"/>
              <a:chExt cx="2035446" cy="722013"/>
            </a:xfrm>
          </p:grpSpPr>
          <p:sp>
            <p:nvSpPr>
              <p:cNvPr id="650" name="Google Shape;650;p11"/>
              <p:cNvSpPr/>
              <p:nvPr/>
            </p:nvSpPr>
            <p:spPr>
              <a:xfrm>
                <a:off x="0" y="0"/>
                <a:ext cx="2035446" cy="693438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93438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70265"/>
                    </a:lnTo>
                    <a:cubicBezTo>
                      <a:pt x="2035446" y="676411"/>
                      <a:pt x="2033004" y="682305"/>
                      <a:pt x="2028659" y="686651"/>
                    </a:cubicBezTo>
                    <a:cubicBezTo>
                      <a:pt x="2024313" y="690997"/>
                      <a:pt x="2018419" y="693438"/>
                      <a:pt x="2012273" y="693438"/>
                    </a:cubicBezTo>
                    <a:lnTo>
                      <a:pt x="23173" y="693438"/>
                    </a:lnTo>
                    <a:cubicBezTo>
                      <a:pt x="10375" y="693438"/>
                      <a:pt x="0" y="683063"/>
                      <a:pt x="0" y="670265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1"/>
              <p:cNvSpPr txBox="1"/>
              <p:nvPr/>
            </p:nvSpPr>
            <p:spPr>
              <a:xfrm>
                <a:off x="0" y="-28575"/>
                <a:ext cx="2035446" cy="7220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52" name="Google Shape;652;p11"/>
          <p:cNvGrpSpPr/>
          <p:nvPr/>
        </p:nvGrpSpPr>
        <p:grpSpPr>
          <a:xfrm>
            <a:off x="691583" y="2853282"/>
            <a:ext cx="6168782" cy="2331901"/>
            <a:chOff x="0" y="-106312"/>
            <a:chExt cx="8225042" cy="3109201"/>
          </a:xfrm>
        </p:grpSpPr>
        <p:grpSp>
          <p:nvGrpSpPr>
            <p:cNvPr id="653" name="Google Shape;653;p11"/>
            <p:cNvGrpSpPr/>
            <p:nvPr/>
          </p:nvGrpSpPr>
          <p:grpSpPr>
            <a:xfrm>
              <a:off x="0" y="-106312"/>
              <a:ext cx="8225042" cy="3109201"/>
              <a:chOff x="0" y="-28575"/>
              <a:chExt cx="2210752" cy="835701"/>
            </a:xfrm>
          </p:grpSpPr>
          <p:sp>
            <p:nvSpPr>
              <p:cNvPr id="654" name="Google Shape;654;p11"/>
              <p:cNvSpPr/>
              <p:nvPr/>
            </p:nvSpPr>
            <p:spPr>
              <a:xfrm>
                <a:off x="0" y="0"/>
                <a:ext cx="2210752" cy="807126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07126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85791"/>
                    </a:lnTo>
                    <a:cubicBezTo>
                      <a:pt x="2210752" y="791449"/>
                      <a:pt x="2208504" y="796876"/>
                      <a:pt x="2204503" y="800877"/>
                    </a:cubicBezTo>
                    <a:cubicBezTo>
                      <a:pt x="2200502" y="804878"/>
                      <a:pt x="2195075" y="807126"/>
                      <a:pt x="2189417" y="807126"/>
                    </a:cubicBezTo>
                    <a:lnTo>
                      <a:pt x="21335" y="807126"/>
                    </a:lnTo>
                    <a:cubicBezTo>
                      <a:pt x="15677" y="807126"/>
                      <a:pt x="10250" y="804878"/>
                      <a:pt x="6249" y="800877"/>
                    </a:cubicBezTo>
                    <a:cubicBezTo>
                      <a:pt x="2248" y="796876"/>
                      <a:pt x="0" y="791449"/>
                      <a:pt x="0" y="785791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1"/>
              <p:cNvSpPr txBox="1"/>
              <p:nvPr/>
            </p:nvSpPr>
            <p:spPr>
              <a:xfrm>
                <a:off x="0" y="-28575"/>
                <a:ext cx="2210752" cy="835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6" name="Google Shape;656;p11"/>
            <p:cNvSpPr/>
            <p:nvPr/>
          </p:nvSpPr>
          <p:spPr>
            <a:xfrm>
              <a:off x="45468" y="49009"/>
              <a:ext cx="8146177" cy="2910875"/>
            </a:xfrm>
            <a:custGeom>
              <a:avLst/>
              <a:gdLst/>
              <a:ahLst/>
              <a:cxnLst/>
              <a:rect l="l" t="t" r="r" b="b"/>
              <a:pathLst>
                <a:path w="8146177" h="2910875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10875"/>
                  </a:lnTo>
                  <a:lnTo>
                    <a:pt x="0" y="29108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1273" b="-76724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657" name="Google Shape;657;p11"/>
            <p:cNvGrpSpPr/>
            <p:nvPr/>
          </p:nvGrpSpPr>
          <p:grpSpPr>
            <a:xfrm>
              <a:off x="331480" y="161799"/>
              <a:ext cx="7572819" cy="2627976"/>
              <a:chOff x="0" y="-28575"/>
              <a:chExt cx="2035446" cy="706355"/>
            </a:xfrm>
          </p:grpSpPr>
          <p:sp>
            <p:nvSpPr>
              <p:cNvPr id="658" name="Google Shape;658;p11"/>
              <p:cNvSpPr/>
              <p:nvPr/>
            </p:nvSpPr>
            <p:spPr>
              <a:xfrm>
                <a:off x="0" y="0"/>
                <a:ext cx="2035446" cy="677780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77780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4608"/>
                    </a:lnTo>
                    <a:cubicBezTo>
                      <a:pt x="2035446" y="667406"/>
                      <a:pt x="2025071" y="677780"/>
                      <a:pt x="2012273" y="677780"/>
                    </a:cubicBezTo>
                    <a:lnTo>
                      <a:pt x="23173" y="677780"/>
                    </a:lnTo>
                    <a:cubicBezTo>
                      <a:pt x="10375" y="677780"/>
                      <a:pt x="0" y="667406"/>
                      <a:pt x="0" y="654608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1"/>
              <p:cNvSpPr txBox="1"/>
              <p:nvPr/>
            </p:nvSpPr>
            <p:spPr>
              <a:xfrm>
                <a:off x="0" y="-28575"/>
                <a:ext cx="2035446" cy="706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60" name="Google Shape;660;p11"/>
          <p:cNvGrpSpPr/>
          <p:nvPr/>
        </p:nvGrpSpPr>
        <p:grpSpPr>
          <a:xfrm>
            <a:off x="691583" y="5472135"/>
            <a:ext cx="6168782" cy="2349129"/>
            <a:chOff x="0" y="-106313"/>
            <a:chExt cx="8225042" cy="3132174"/>
          </a:xfrm>
        </p:grpSpPr>
        <p:grpSp>
          <p:nvGrpSpPr>
            <p:cNvPr id="661" name="Google Shape;661;p11"/>
            <p:cNvGrpSpPr/>
            <p:nvPr/>
          </p:nvGrpSpPr>
          <p:grpSpPr>
            <a:xfrm>
              <a:off x="0" y="-106313"/>
              <a:ext cx="8225042" cy="3132174"/>
              <a:chOff x="0" y="-28575"/>
              <a:chExt cx="2210752" cy="841875"/>
            </a:xfrm>
          </p:grpSpPr>
          <p:sp>
            <p:nvSpPr>
              <p:cNvPr id="662" name="Google Shape;662;p11"/>
              <p:cNvSpPr/>
              <p:nvPr/>
            </p:nvSpPr>
            <p:spPr>
              <a:xfrm>
                <a:off x="0" y="0"/>
                <a:ext cx="2210752" cy="813300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813300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91965"/>
                    </a:lnTo>
                    <a:cubicBezTo>
                      <a:pt x="2210752" y="797623"/>
                      <a:pt x="2208504" y="803050"/>
                      <a:pt x="2204503" y="807051"/>
                    </a:cubicBezTo>
                    <a:cubicBezTo>
                      <a:pt x="2200502" y="811052"/>
                      <a:pt x="2195075" y="813300"/>
                      <a:pt x="2189417" y="813300"/>
                    </a:cubicBezTo>
                    <a:lnTo>
                      <a:pt x="21335" y="813300"/>
                    </a:lnTo>
                    <a:cubicBezTo>
                      <a:pt x="15677" y="813300"/>
                      <a:pt x="10250" y="811052"/>
                      <a:pt x="6249" y="807051"/>
                    </a:cubicBezTo>
                    <a:cubicBezTo>
                      <a:pt x="2248" y="803050"/>
                      <a:pt x="0" y="797623"/>
                      <a:pt x="0" y="791965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1"/>
              <p:cNvSpPr txBox="1"/>
              <p:nvPr/>
            </p:nvSpPr>
            <p:spPr>
              <a:xfrm>
                <a:off x="0" y="-28575"/>
                <a:ext cx="2210752" cy="841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64" name="Google Shape;664;p11"/>
            <p:cNvSpPr/>
            <p:nvPr/>
          </p:nvSpPr>
          <p:spPr>
            <a:xfrm>
              <a:off x="45468" y="49384"/>
              <a:ext cx="8146177" cy="2933142"/>
            </a:xfrm>
            <a:custGeom>
              <a:avLst/>
              <a:gdLst/>
              <a:ahLst/>
              <a:cxnLst/>
              <a:rect l="l" t="t" r="r" b="b"/>
              <a:pathLst>
                <a:path w="8146177" h="2933142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933142"/>
                  </a:lnTo>
                  <a:lnTo>
                    <a:pt x="0" y="2933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0732" b="-75762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665" name="Google Shape;665;p11"/>
            <p:cNvGrpSpPr/>
            <p:nvPr/>
          </p:nvGrpSpPr>
          <p:grpSpPr>
            <a:xfrm>
              <a:off x="331480" y="163850"/>
              <a:ext cx="7572819" cy="2647266"/>
              <a:chOff x="0" y="-28575"/>
              <a:chExt cx="2035446" cy="711540"/>
            </a:xfrm>
          </p:grpSpPr>
          <p:sp>
            <p:nvSpPr>
              <p:cNvPr id="666" name="Google Shape;666;p11"/>
              <p:cNvSpPr/>
              <p:nvPr/>
            </p:nvSpPr>
            <p:spPr>
              <a:xfrm>
                <a:off x="0" y="0"/>
                <a:ext cx="2035446" cy="682965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82965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59792"/>
                    </a:lnTo>
                    <a:cubicBezTo>
                      <a:pt x="2035446" y="672590"/>
                      <a:pt x="2025071" y="682965"/>
                      <a:pt x="2012273" y="682965"/>
                    </a:cubicBezTo>
                    <a:lnTo>
                      <a:pt x="23173" y="682965"/>
                    </a:lnTo>
                    <a:cubicBezTo>
                      <a:pt x="10375" y="682965"/>
                      <a:pt x="0" y="672590"/>
                      <a:pt x="0" y="659792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1"/>
              <p:cNvSpPr txBox="1"/>
              <p:nvPr/>
            </p:nvSpPr>
            <p:spPr>
              <a:xfrm>
                <a:off x="0" y="-28575"/>
                <a:ext cx="2035446" cy="7115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68" name="Google Shape;668;p11"/>
          <p:cNvGrpSpPr/>
          <p:nvPr/>
        </p:nvGrpSpPr>
        <p:grpSpPr>
          <a:xfrm>
            <a:off x="691583" y="8101659"/>
            <a:ext cx="6168782" cy="2227126"/>
            <a:chOff x="0" y="-106312"/>
            <a:chExt cx="8225042" cy="2969501"/>
          </a:xfrm>
        </p:grpSpPr>
        <p:grpSp>
          <p:nvGrpSpPr>
            <p:cNvPr id="669" name="Google Shape;669;p11"/>
            <p:cNvGrpSpPr/>
            <p:nvPr/>
          </p:nvGrpSpPr>
          <p:grpSpPr>
            <a:xfrm>
              <a:off x="0" y="-106312"/>
              <a:ext cx="8225042" cy="2969501"/>
              <a:chOff x="0" y="-28575"/>
              <a:chExt cx="2210752" cy="798152"/>
            </a:xfrm>
          </p:grpSpPr>
          <p:sp>
            <p:nvSpPr>
              <p:cNvPr id="670" name="Google Shape;670;p11"/>
              <p:cNvSpPr/>
              <p:nvPr/>
            </p:nvSpPr>
            <p:spPr>
              <a:xfrm>
                <a:off x="0" y="0"/>
                <a:ext cx="2210752" cy="769577"/>
              </a:xfrm>
              <a:custGeom>
                <a:avLst/>
                <a:gdLst/>
                <a:ahLst/>
                <a:cxnLst/>
                <a:rect l="l" t="t" r="r" b="b"/>
                <a:pathLst>
                  <a:path w="2210752" h="769577" extrusionOk="0">
                    <a:moveTo>
                      <a:pt x="21335" y="0"/>
                    </a:moveTo>
                    <a:lnTo>
                      <a:pt x="2189417" y="0"/>
                    </a:lnTo>
                    <a:cubicBezTo>
                      <a:pt x="2195075" y="0"/>
                      <a:pt x="2200502" y="2248"/>
                      <a:pt x="2204503" y="6249"/>
                    </a:cubicBezTo>
                    <a:cubicBezTo>
                      <a:pt x="2208504" y="10250"/>
                      <a:pt x="2210752" y="15677"/>
                      <a:pt x="2210752" y="21335"/>
                    </a:cubicBezTo>
                    <a:lnTo>
                      <a:pt x="2210752" y="748242"/>
                    </a:lnTo>
                    <a:cubicBezTo>
                      <a:pt x="2210752" y="753900"/>
                      <a:pt x="2208504" y="759327"/>
                      <a:pt x="2204503" y="763328"/>
                    </a:cubicBezTo>
                    <a:cubicBezTo>
                      <a:pt x="2200502" y="767329"/>
                      <a:pt x="2195075" y="769577"/>
                      <a:pt x="2189417" y="769577"/>
                    </a:cubicBezTo>
                    <a:lnTo>
                      <a:pt x="21335" y="769577"/>
                    </a:lnTo>
                    <a:cubicBezTo>
                      <a:pt x="15677" y="769577"/>
                      <a:pt x="10250" y="767329"/>
                      <a:pt x="6249" y="763328"/>
                    </a:cubicBezTo>
                    <a:cubicBezTo>
                      <a:pt x="2248" y="759327"/>
                      <a:pt x="0" y="753900"/>
                      <a:pt x="0" y="748242"/>
                    </a:cubicBezTo>
                    <a:lnTo>
                      <a:pt x="0" y="21335"/>
                    </a:lnTo>
                    <a:cubicBezTo>
                      <a:pt x="0" y="15677"/>
                      <a:pt x="2248" y="10250"/>
                      <a:pt x="6249" y="6249"/>
                    </a:cubicBezTo>
                    <a:cubicBezTo>
                      <a:pt x="10250" y="2248"/>
                      <a:pt x="15677" y="0"/>
                      <a:pt x="21335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 w="28575" cap="sq" cmpd="sng">
                <a:solidFill>
                  <a:srgbClr val="253B5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1"/>
              <p:cNvSpPr txBox="1"/>
              <p:nvPr/>
            </p:nvSpPr>
            <p:spPr>
              <a:xfrm>
                <a:off x="0" y="-28575"/>
                <a:ext cx="2210752" cy="7981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72" name="Google Shape;672;p11"/>
            <p:cNvSpPr/>
            <p:nvPr/>
          </p:nvSpPr>
          <p:spPr>
            <a:xfrm>
              <a:off x="45468" y="46729"/>
              <a:ext cx="8146177" cy="2775456"/>
            </a:xfrm>
            <a:custGeom>
              <a:avLst/>
              <a:gdLst/>
              <a:ahLst/>
              <a:cxnLst/>
              <a:rect l="l" t="t" r="r" b="b"/>
              <a:pathLst>
                <a:path w="8146177" h="2775456" extrusionOk="0">
                  <a:moveTo>
                    <a:pt x="0" y="0"/>
                  </a:moveTo>
                  <a:lnTo>
                    <a:pt x="8146177" y="0"/>
                  </a:lnTo>
                  <a:lnTo>
                    <a:pt x="8146177" y="2775456"/>
                  </a:lnTo>
                  <a:lnTo>
                    <a:pt x="0" y="27754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4748" b="-82906"/>
              </a:stretch>
            </a:blipFill>
            <a:ln>
              <a:noFill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673" name="Google Shape;673;p11"/>
            <p:cNvGrpSpPr/>
            <p:nvPr/>
          </p:nvGrpSpPr>
          <p:grpSpPr>
            <a:xfrm>
              <a:off x="331480" y="149327"/>
              <a:ext cx="7572819" cy="2510663"/>
              <a:chOff x="0" y="-28575"/>
              <a:chExt cx="2035446" cy="674824"/>
            </a:xfrm>
          </p:grpSpPr>
          <p:sp>
            <p:nvSpPr>
              <p:cNvPr id="674" name="Google Shape;674;p11"/>
              <p:cNvSpPr/>
              <p:nvPr/>
            </p:nvSpPr>
            <p:spPr>
              <a:xfrm>
                <a:off x="0" y="0"/>
                <a:ext cx="2035446" cy="646249"/>
              </a:xfrm>
              <a:custGeom>
                <a:avLst/>
                <a:gdLst/>
                <a:ahLst/>
                <a:cxnLst/>
                <a:rect l="l" t="t" r="r" b="b"/>
                <a:pathLst>
                  <a:path w="2035446" h="646249" extrusionOk="0">
                    <a:moveTo>
                      <a:pt x="23173" y="0"/>
                    </a:moveTo>
                    <a:lnTo>
                      <a:pt x="2012273" y="0"/>
                    </a:lnTo>
                    <a:cubicBezTo>
                      <a:pt x="2018419" y="0"/>
                      <a:pt x="2024313" y="2441"/>
                      <a:pt x="2028659" y="6787"/>
                    </a:cubicBezTo>
                    <a:cubicBezTo>
                      <a:pt x="2033004" y="11133"/>
                      <a:pt x="2035446" y="17027"/>
                      <a:pt x="2035446" y="23173"/>
                    </a:cubicBezTo>
                    <a:lnTo>
                      <a:pt x="2035446" y="623076"/>
                    </a:lnTo>
                    <a:cubicBezTo>
                      <a:pt x="2035446" y="635874"/>
                      <a:pt x="2025071" y="646249"/>
                      <a:pt x="2012273" y="646249"/>
                    </a:cubicBezTo>
                    <a:lnTo>
                      <a:pt x="23173" y="646249"/>
                    </a:lnTo>
                    <a:cubicBezTo>
                      <a:pt x="17027" y="646249"/>
                      <a:pt x="11133" y="643807"/>
                      <a:pt x="6787" y="639462"/>
                    </a:cubicBezTo>
                    <a:cubicBezTo>
                      <a:pt x="2441" y="635116"/>
                      <a:pt x="0" y="629222"/>
                      <a:pt x="0" y="623076"/>
                    </a:cubicBezTo>
                    <a:lnTo>
                      <a:pt x="0" y="23173"/>
                    </a:lnTo>
                    <a:cubicBezTo>
                      <a:pt x="0" y="10375"/>
                      <a:pt x="10375" y="0"/>
                      <a:pt x="23173" y="0"/>
                    </a:cubicBezTo>
                    <a:close/>
                  </a:path>
                </a:pathLst>
              </a:custGeom>
              <a:solidFill>
                <a:srgbClr val="FFF1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1"/>
              <p:cNvSpPr txBox="1"/>
              <p:nvPr/>
            </p:nvSpPr>
            <p:spPr>
              <a:xfrm>
                <a:off x="0" y="-28575"/>
                <a:ext cx="2035446" cy="674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8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76" name="Google Shape;676;p11"/>
          <p:cNvSpPr/>
          <p:nvPr/>
        </p:nvSpPr>
        <p:spPr>
          <a:xfrm>
            <a:off x="1965667" y="609444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77" name="Google Shape;677;p11"/>
          <p:cNvSpPr/>
          <p:nvPr/>
        </p:nvSpPr>
        <p:spPr>
          <a:xfrm>
            <a:off x="1965667" y="3235668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78" name="Google Shape;678;p11"/>
          <p:cNvSpPr/>
          <p:nvPr/>
        </p:nvSpPr>
        <p:spPr>
          <a:xfrm>
            <a:off x="1965667" y="585748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7"/>
                </a:lnTo>
                <a:lnTo>
                  <a:pt x="0" y="1880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79" name="Google Shape;679;p11"/>
          <p:cNvSpPr/>
          <p:nvPr/>
        </p:nvSpPr>
        <p:spPr>
          <a:xfrm>
            <a:off x="1965667" y="8365009"/>
            <a:ext cx="3817416" cy="1880077"/>
          </a:xfrm>
          <a:custGeom>
            <a:avLst/>
            <a:gdLst/>
            <a:ahLst/>
            <a:cxnLst/>
            <a:rect l="l" t="t" r="r" b="b"/>
            <a:pathLst>
              <a:path w="3817416" h="1880077" extrusionOk="0">
                <a:moveTo>
                  <a:pt x="0" y="0"/>
                </a:moveTo>
                <a:lnTo>
                  <a:pt x="3817416" y="0"/>
                </a:lnTo>
                <a:lnTo>
                  <a:pt x="3817416" y="1880078"/>
                </a:lnTo>
                <a:lnTo>
                  <a:pt x="0" y="1880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1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0" name="Google Shape;680;p11"/>
          <p:cNvSpPr txBox="1"/>
          <p:nvPr/>
        </p:nvSpPr>
        <p:spPr>
          <a:xfrm>
            <a:off x="1225038" y="243059"/>
            <a:ext cx="5101872" cy="2051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bewegend</a:t>
            </a:r>
            <a:endParaRPr dirty="0"/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leren</a:t>
            </a:r>
            <a:endParaRPr dirty="0"/>
          </a:p>
        </p:txBody>
      </p:sp>
      <p:sp>
        <p:nvSpPr>
          <p:cNvPr id="681" name="Google Shape;681;p11"/>
          <p:cNvSpPr txBox="1"/>
          <p:nvPr/>
        </p:nvSpPr>
        <p:spPr>
          <a:xfrm>
            <a:off x="1225038" y="3538128"/>
            <a:ext cx="5101872" cy="1129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41" b="0" i="0" u="none" strike="noStrike" cap="none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bibliotheek</a:t>
            </a:r>
            <a:endParaRPr dirty="0"/>
          </a:p>
        </p:txBody>
      </p:sp>
      <p:sp>
        <p:nvSpPr>
          <p:cNvPr id="682" name="Google Shape;682;p11"/>
          <p:cNvSpPr/>
          <p:nvPr/>
        </p:nvSpPr>
        <p:spPr>
          <a:xfrm>
            <a:off x="959250" y="660067"/>
            <a:ext cx="863542" cy="889416"/>
          </a:xfrm>
          <a:custGeom>
            <a:avLst/>
            <a:gdLst/>
            <a:ahLst/>
            <a:cxnLst/>
            <a:rect l="l" t="t" r="r" b="b"/>
            <a:pathLst>
              <a:path w="863542" h="889416" extrusionOk="0">
                <a:moveTo>
                  <a:pt x="0" y="0"/>
                </a:moveTo>
                <a:lnTo>
                  <a:pt x="863542" y="0"/>
                </a:lnTo>
                <a:lnTo>
                  <a:pt x="863542" y="889416"/>
                </a:lnTo>
                <a:lnTo>
                  <a:pt x="0" y="889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3" name="Google Shape;683;p11"/>
          <p:cNvSpPr/>
          <p:nvPr/>
        </p:nvSpPr>
        <p:spPr>
          <a:xfrm>
            <a:off x="891508" y="3125831"/>
            <a:ext cx="931285" cy="959188"/>
          </a:xfrm>
          <a:custGeom>
            <a:avLst/>
            <a:gdLst/>
            <a:ahLst/>
            <a:cxnLst/>
            <a:rect l="l" t="t" r="r" b="b"/>
            <a:pathLst>
              <a:path w="931285" h="959188" extrusionOk="0">
                <a:moveTo>
                  <a:pt x="0" y="0"/>
                </a:moveTo>
                <a:lnTo>
                  <a:pt x="931284" y="0"/>
                </a:lnTo>
                <a:lnTo>
                  <a:pt x="931284" y="959188"/>
                </a:lnTo>
                <a:lnTo>
                  <a:pt x="0" y="9591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4" name="Google Shape;684;p11"/>
          <p:cNvSpPr/>
          <p:nvPr/>
        </p:nvSpPr>
        <p:spPr>
          <a:xfrm>
            <a:off x="891508" y="5766208"/>
            <a:ext cx="867279" cy="893265"/>
          </a:xfrm>
          <a:custGeom>
            <a:avLst/>
            <a:gdLst/>
            <a:ahLst/>
            <a:cxnLst/>
            <a:rect l="l" t="t" r="r" b="b"/>
            <a:pathLst>
              <a:path w="867279" h="893265" extrusionOk="0">
                <a:moveTo>
                  <a:pt x="0" y="0"/>
                </a:moveTo>
                <a:lnTo>
                  <a:pt x="867279" y="0"/>
                </a:lnTo>
                <a:lnTo>
                  <a:pt x="867279" y="893266"/>
                </a:lnTo>
                <a:lnTo>
                  <a:pt x="0" y="893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5" name="Google Shape;685;p11"/>
          <p:cNvSpPr/>
          <p:nvPr/>
        </p:nvSpPr>
        <p:spPr>
          <a:xfrm>
            <a:off x="763216" y="8295477"/>
            <a:ext cx="931696" cy="959612"/>
          </a:xfrm>
          <a:custGeom>
            <a:avLst/>
            <a:gdLst/>
            <a:ahLst/>
            <a:cxnLst/>
            <a:rect l="l" t="t" r="r" b="b"/>
            <a:pathLst>
              <a:path w="931696" h="959612" extrusionOk="0">
                <a:moveTo>
                  <a:pt x="0" y="0"/>
                </a:moveTo>
                <a:lnTo>
                  <a:pt x="931696" y="0"/>
                </a:lnTo>
                <a:lnTo>
                  <a:pt x="931696" y="959612"/>
                </a:lnTo>
                <a:lnTo>
                  <a:pt x="0" y="959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6" name="Google Shape;686;p11"/>
          <p:cNvSpPr/>
          <p:nvPr/>
        </p:nvSpPr>
        <p:spPr>
          <a:xfrm>
            <a:off x="5962289" y="433203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7" name="Google Shape;687;p11"/>
          <p:cNvSpPr/>
          <p:nvPr/>
        </p:nvSpPr>
        <p:spPr>
          <a:xfrm>
            <a:off x="5962289" y="305942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8" name="Google Shape;688;p11"/>
          <p:cNvSpPr/>
          <p:nvPr/>
        </p:nvSpPr>
        <p:spPr>
          <a:xfrm>
            <a:off x="5962289" y="5681247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89" name="Google Shape;689;p11"/>
          <p:cNvSpPr/>
          <p:nvPr/>
        </p:nvSpPr>
        <p:spPr>
          <a:xfrm>
            <a:off x="5962289" y="8188768"/>
            <a:ext cx="825817" cy="825817"/>
          </a:xfrm>
          <a:custGeom>
            <a:avLst/>
            <a:gdLst/>
            <a:ahLst/>
            <a:cxnLst/>
            <a:rect l="l" t="t" r="r" b="b"/>
            <a:pathLst>
              <a:path w="825817" h="825817" extrusionOk="0">
                <a:moveTo>
                  <a:pt x="0" y="0"/>
                </a:moveTo>
                <a:lnTo>
                  <a:pt x="825817" y="0"/>
                </a:lnTo>
                <a:lnTo>
                  <a:pt x="825817" y="825817"/>
                </a:lnTo>
                <a:lnTo>
                  <a:pt x="0" y="82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90" name="Google Shape;690;p11"/>
          <p:cNvSpPr/>
          <p:nvPr/>
        </p:nvSpPr>
        <p:spPr>
          <a:xfrm>
            <a:off x="5925776" y="1372272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7"/>
                </a:lnTo>
                <a:lnTo>
                  <a:pt x="0" y="1186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91" name="Google Shape;691;p11"/>
          <p:cNvSpPr/>
          <p:nvPr/>
        </p:nvSpPr>
        <p:spPr>
          <a:xfrm>
            <a:off x="5925776" y="3998495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92" name="Google Shape;692;p11"/>
          <p:cNvSpPr/>
          <p:nvPr/>
        </p:nvSpPr>
        <p:spPr>
          <a:xfrm>
            <a:off x="5925776" y="662031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93" name="Google Shape;693;p11"/>
          <p:cNvSpPr/>
          <p:nvPr/>
        </p:nvSpPr>
        <p:spPr>
          <a:xfrm>
            <a:off x="5925776" y="9127836"/>
            <a:ext cx="917457" cy="1186688"/>
          </a:xfrm>
          <a:custGeom>
            <a:avLst/>
            <a:gdLst/>
            <a:ahLst/>
            <a:cxnLst/>
            <a:rect l="l" t="t" r="r" b="b"/>
            <a:pathLst>
              <a:path w="917457" h="1186688" extrusionOk="0">
                <a:moveTo>
                  <a:pt x="0" y="0"/>
                </a:moveTo>
                <a:lnTo>
                  <a:pt x="917457" y="0"/>
                </a:lnTo>
                <a:lnTo>
                  <a:pt x="917457" y="1186688"/>
                </a:lnTo>
                <a:lnTo>
                  <a:pt x="0" y="1186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756" r="-27807" b="-21799"/>
            </a:stretch>
          </a:blip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94" name="Google Shape;694;p11"/>
          <p:cNvSpPr txBox="1"/>
          <p:nvPr/>
        </p:nvSpPr>
        <p:spPr>
          <a:xfrm>
            <a:off x="476741" y="6043560"/>
            <a:ext cx="59490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weekopening</a:t>
            </a:r>
            <a:endParaRPr sz="6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Aangepast</PresentationFormat>
  <Paragraphs>47</Paragraphs>
  <Slides>11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Calibri</vt:lpstr>
      <vt:lpstr>Arial</vt:lpstr>
      <vt:lpstr>Raleway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hans van der Vlugt</cp:lastModifiedBy>
  <cp:revision>1</cp:revision>
  <dcterms:created xsi:type="dcterms:W3CDTF">2006-08-16T00:00:00Z</dcterms:created>
  <dcterms:modified xsi:type="dcterms:W3CDTF">2026-08-06T10:00:55Z</dcterms:modified>
</cp:coreProperties>
</file>