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5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64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837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2328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492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26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99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07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57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145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267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22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2-4-2024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830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lh7-us.googleusercontent.com/75LMh6MG0HttBkedt1-gwuCfUVCkEeAeuN6tM59dCCkZ2evXpmi5ZaSwc3HMawHgySlXloaUD1a530DRnnOQWIk5HtxmxucvDi1429-_GKxuv6NDTBibQqIW_BvYYYRaJejLTqQ9pdo0P_mILDj-y0nSbw=s204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467544"/>
            <a:ext cx="1872208" cy="132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hoek 2"/>
          <p:cNvSpPr/>
          <p:nvPr/>
        </p:nvSpPr>
        <p:spPr>
          <a:xfrm>
            <a:off x="566682" y="1802160"/>
            <a:ext cx="1548172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/>
              <a:t>b</a:t>
            </a:r>
            <a:r>
              <a:rPr lang="nl-NL" dirty="0" err="1" smtClean="0"/>
              <a:t>ell</a:t>
            </a:r>
            <a:r>
              <a:rPr lang="nl-NL" dirty="0" smtClean="0"/>
              <a:t> </a:t>
            </a:r>
            <a:r>
              <a:rPr lang="nl-NL" dirty="0" err="1" smtClean="0"/>
              <a:t>pepper</a:t>
            </a:r>
            <a:endParaRPr lang="nl-NL" dirty="0"/>
          </a:p>
        </p:txBody>
      </p:sp>
      <p:pic>
        <p:nvPicPr>
          <p:cNvPr id="6" name="Picture 4" descr="https://lh7-us.googleusercontent.com/f3i5LrvrsZVrXe7Ql-5P0_EM-o8dtxsiBEur0g9szqqmlFWf4fYSx_M7XtyuhbXhs6xzmcC49ttWXRCrljKaoEri2B0ZZbACh08jXxIEVMjbkrEUF1NioL7Z9tuApjdIO9jItyIJysiQ6NP4LhMDvzDZkA=s20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928" y="555436"/>
            <a:ext cx="1445194" cy="125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hoek 6"/>
          <p:cNvSpPr/>
          <p:nvPr/>
        </p:nvSpPr>
        <p:spPr>
          <a:xfrm>
            <a:off x="2721055" y="1802160"/>
            <a:ext cx="1564940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smtClean="0"/>
              <a:t>cauliflower</a:t>
            </a:r>
            <a:endParaRPr lang="nl-NL" dirty="0"/>
          </a:p>
        </p:txBody>
      </p:sp>
      <p:sp>
        <p:nvSpPr>
          <p:cNvPr id="8" name="Rechthoek 7"/>
          <p:cNvSpPr/>
          <p:nvPr/>
        </p:nvSpPr>
        <p:spPr>
          <a:xfrm>
            <a:off x="2721055" y="3359940"/>
            <a:ext cx="1564940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potato</a:t>
            </a:r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566682" y="3397612"/>
            <a:ext cx="1548172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tomato</a:t>
            </a:r>
            <a:endParaRPr lang="nl-NL" dirty="0"/>
          </a:p>
        </p:txBody>
      </p:sp>
      <p:sp>
        <p:nvSpPr>
          <p:cNvPr id="10" name="Rechthoek 9"/>
          <p:cNvSpPr/>
          <p:nvPr/>
        </p:nvSpPr>
        <p:spPr>
          <a:xfrm>
            <a:off x="4892196" y="3353502"/>
            <a:ext cx="1457504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onion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566682" y="4752021"/>
            <a:ext cx="1548172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mushroom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4892194" y="6282264"/>
            <a:ext cx="1508169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corn</a:t>
            </a:r>
            <a:endParaRPr lang="nl-NL" dirty="0"/>
          </a:p>
        </p:txBody>
      </p:sp>
      <p:sp>
        <p:nvSpPr>
          <p:cNvPr id="13" name="Rechthoek 12"/>
          <p:cNvSpPr/>
          <p:nvPr/>
        </p:nvSpPr>
        <p:spPr>
          <a:xfrm>
            <a:off x="4892196" y="1793349"/>
            <a:ext cx="1457504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cucumber</a:t>
            </a:r>
            <a:endParaRPr lang="nl-NL" dirty="0"/>
          </a:p>
        </p:txBody>
      </p:sp>
      <p:pic>
        <p:nvPicPr>
          <p:cNvPr id="14" name="Picture 4" descr="https://lh7-us.googleusercontent.com/N2Bt8hdifFVxrlMSCtbrucHFMSBKAcXJbTDahQYdQ7gpe6O_z8GKgST9DqMvnggqjsBd9AMf_4eZBZY_kpdMHe3jMQklAR0jyG7Zy54WgpYE3LmilE1o8t72ijMmPidSq1J6Kz-8Vgmnlr3PiGaMeUWe1g=s204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659" y="652036"/>
            <a:ext cx="1065882" cy="956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https://lh7-us.googleusercontent.com/8RnoXQ4_71iCNKND7IC3nhyclNNT_1iKuPlo_oFwFclISgNymr1QsNvWz6zW2nHsQGuUt-lra-jR72gi9c8U_4nq3lLWcCR0W_ncvY4gpB9EA_o46Ht_YMzpZQuv-Dog3pFn2pKWQVGNT-8CNK6SS3V7Sw=s204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85" y="2223634"/>
            <a:ext cx="1153084" cy="1129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s://lh7-us.googleusercontent.com/1EoOu2z9cFVW8aM9Joi_wwH-lphA6L0d3uxyOxJAjL9VEE1uSWcEBBO6tjzrCycQ6eGtbB-V8WlfIFT8YRXXLvRzm9acaRFBeoZsLeOakXHzX7BMGja1KVlZyRMU4RFMTw8U5XIwvI-IdYC9NgZYnvT2HQ=s204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348" y="2323541"/>
            <a:ext cx="972353" cy="91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s://lh7-us.googleusercontent.com/Auy83oXKaoBni9kPvoV2GcW0hjMqzgbEtK7lBcBYiPPmCHFCq3lIR7MJQURpAwKZxXDV7IO3dna6KuMgVJK6yyGfEbvipR6aOiLXb4pcI2ZlxFXm2L03Lb3VM--k7ozowbaR2zZuYw3jSnU7YqDZocAdEA=s204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81" y="2345115"/>
            <a:ext cx="1047716" cy="95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hthoek 18"/>
          <p:cNvSpPr/>
          <p:nvPr/>
        </p:nvSpPr>
        <p:spPr>
          <a:xfrm>
            <a:off x="2721055" y="4752021"/>
            <a:ext cx="1564940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carrot</a:t>
            </a:r>
            <a:endParaRPr lang="nl-NL" dirty="0"/>
          </a:p>
        </p:txBody>
      </p:sp>
      <p:sp>
        <p:nvSpPr>
          <p:cNvPr id="20" name="Rechthoek 19"/>
          <p:cNvSpPr/>
          <p:nvPr/>
        </p:nvSpPr>
        <p:spPr>
          <a:xfrm>
            <a:off x="4892195" y="4752021"/>
            <a:ext cx="1508169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/>
              <a:t>b</a:t>
            </a:r>
            <a:r>
              <a:rPr lang="nl-NL" dirty="0" err="1" smtClean="0"/>
              <a:t>ell</a:t>
            </a:r>
            <a:r>
              <a:rPr lang="nl-NL" dirty="0" smtClean="0"/>
              <a:t> </a:t>
            </a:r>
            <a:r>
              <a:rPr lang="nl-NL" dirty="0" err="1" smtClean="0"/>
              <a:t>pepper</a:t>
            </a:r>
            <a:endParaRPr lang="nl-NL" dirty="0"/>
          </a:p>
        </p:txBody>
      </p:sp>
      <p:sp>
        <p:nvSpPr>
          <p:cNvPr id="21" name="Rechthoek 20"/>
          <p:cNvSpPr/>
          <p:nvPr/>
        </p:nvSpPr>
        <p:spPr>
          <a:xfrm>
            <a:off x="2721054" y="6311381"/>
            <a:ext cx="1564941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leek</a:t>
            </a:r>
            <a:endParaRPr lang="nl-NL" dirty="0"/>
          </a:p>
        </p:txBody>
      </p:sp>
      <p:sp>
        <p:nvSpPr>
          <p:cNvPr id="22" name="Rechthoek 21"/>
          <p:cNvSpPr/>
          <p:nvPr/>
        </p:nvSpPr>
        <p:spPr>
          <a:xfrm>
            <a:off x="576141" y="6305551"/>
            <a:ext cx="1538713" cy="2880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 smtClean="0"/>
              <a:t>eggplant</a:t>
            </a:r>
            <a:endParaRPr lang="nl-NL" dirty="0"/>
          </a:p>
        </p:txBody>
      </p:sp>
      <p:pic>
        <p:nvPicPr>
          <p:cNvPr id="23" name="Picture 2" descr="https://lh7-us.googleusercontent.com/nvX1fozbZaQlgkynfWSiCnU0J3ZoqlD-7S1f3_Toy_bilOyVuRlMgGzgDPLLs0Twt3gdG9WAL3dDZHF7VlF6pVKwDFe1POjvXCzDtKBTAgongwO8j_9X1139M9jYcDpxJngiI4Od-OO6-txumZyyAiKY-w=s204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867" y="3920759"/>
            <a:ext cx="990858" cy="74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https://lh7-us.googleusercontent.com/2rlVWpw9WmB9q9f_WQSVGSjlDQaVN8LXrwR3_6m31Qy_hWGF8-LACDIywXadhytVKud9YJXLFCcl27QEG1HcVITzvQDhFU-57lymEGwJGMYm1A-wzRNAIkscJpgYVj5ocjM7jJgncB0-HdvKwJpo3iSXlA=s204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225" y="3821488"/>
            <a:ext cx="936909" cy="83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lh7-us.googleusercontent.com/J-DyA8UnTy7N_o7YWXLda3Yv4kCtaECG_JIhxk8fjMfgxdH1l2qOLxfONzhdKq9pSrxzunSMuJyxBUt_vbob-04aPkVGNpC-6PihhY2ZHtBcvbbC3HdGCdt5t4_d7NRdFEXD0qrLhNGIxAEBip4_zyuj9g=s204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534" y="3771122"/>
            <a:ext cx="804100" cy="88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https://lh7-us.googleusercontent.com/K4xR72ShUnBxDRZtbTURS9ae1ztoe2WHzPqCUhR2gsr4KayYf78WnuIR2NBcgTLNhuICMVyNO1qa5RcVNtSO36Ef5kZDcPqtd0ljkvMzyjPcMc23OQthD9F2z3wr_4Ge42GgsFfldYljbHCMBvCR_QhVcw=s204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21" y="5364088"/>
            <a:ext cx="1361950" cy="873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s://lh7-us.googleusercontent.com/QhNfbVpGURCSKNUIvdkPBBQ3Hjx2cl7qV8-McHx4qVIeomfsDA1pvpjSCjmq5d1_PHKAhNE9ZXOF2U51LGMYpr9C_O7AETn3X1PEWvIHWbo1kH3v-Lr1t2a99egwabr5ZcGk5gK-Br-V_6PwfTt8VNJ6ug=s204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91" y="5222682"/>
            <a:ext cx="823169" cy="99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https://lh7-us.googleusercontent.com/h7MlMuZmkS6mGcWITnhx2sK66W0WqsxmyD7laGt78Uu8eOnYTEeu_jKbupBSFT72ZdZn7uT27xpi3yTcWRUHd0TeKmXHi7O9wRkK3svhsL_jNrWuP17FJi-92FaqeGcbObk7JQS_Vx9oZrZIf3bNGcBjdw=s204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534" y="5222682"/>
            <a:ext cx="817007" cy="878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>
            <a:off x="770056" y="7207441"/>
            <a:ext cx="522843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8000" b="1" cap="none" spc="0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vegetables</a:t>
            </a:r>
            <a:endParaRPr lang="nl-NL" sz="80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421099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1948</TotalTime>
  <Words>15</Words>
  <Application>Microsoft Office PowerPoint</Application>
  <PresentationFormat>Diavoorstelling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Corbel</vt:lpstr>
      <vt:lpstr>Basis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56</cp:revision>
  <cp:lastPrinted>2024-04-02T13:19:52Z</cp:lastPrinted>
  <dcterms:created xsi:type="dcterms:W3CDTF">2014-01-19T15:45:44Z</dcterms:created>
  <dcterms:modified xsi:type="dcterms:W3CDTF">2024-04-02T13:27:41Z</dcterms:modified>
</cp:coreProperties>
</file>