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embeddedFontLst>
    <p:embeddedFont>
      <p:font typeface="Montserrat" panose="020B060402020202020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5" d="100"/>
          <a:sy n="145" d="100"/>
        </p:scale>
        <p:origin x="62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171847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3949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749f59f37f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" name="Google Shape;70;g3749f59f37f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511867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749f59f37f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g3749f59f37f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98920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749f59f37f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g3749f59f37f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707226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749f59f37f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4" name="Google Shape;124;g3749f59f37f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466934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749f59f37f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2" name="Google Shape;142;g3749f59f37f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409442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749f59f37f_0_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1" name="Google Shape;161;g3749f59f37f_0_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752579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749f59f37f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0" name="Google Shape;180;g3749f59f37f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01421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130250" y="4404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endParaRPr sz="3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219888" y="170050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begrijpend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    lezen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219888" y="18590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rekenen</a:t>
            </a:r>
            <a:endParaRPr sz="26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4654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tekenen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4654888" y="1896875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stillezen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219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godsdienst</a:t>
            </a:r>
            <a:endParaRPr sz="26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4654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6518725" y="3872875"/>
            <a:ext cx="19287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    </a:t>
            </a:r>
            <a:r>
              <a:rPr lang="nl" sz="26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zingen</a:t>
            </a:r>
            <a:endParaRPr sz="26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62" name="Google Shape;62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0895" y="389051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63" name="Google Shape;63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0895" y="2115876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64" name="Google Shape;6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5170" y="3668401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65" name="Google Shape;6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56470" y="389051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66" name="Google Shape;6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56470" y="2115876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67" name="Google Shape;6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56470" y="3668401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/>
          <p:nvPr/>
        </p:nvSpPr>
        <p:spPr>
          <a:xfrm>
            <a:off x="2130250" y="4404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endParaRPr sz="3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4"/>
          <p:cNvSpPr/>
          <p:nvPr/>
        </p:nvSpPr>
        <p:spPr>
          <a:xfrm>
            <a:off x="219888" y="170050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</a:t>
            </a:r>
            <a:r>
              <a:rPr lang="nl" sz="3500" dirty="0" smtClean="0">
                <a:solidFill>
                  <a:schemeClr val="dk1"/>
                </a:solidFill>
              </a:rPr>
              <a:t>   </a:t>
            </a: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toets                       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4" name="Google Shape;74;p14"/>
          <p:cNvSpPr/>
          <p:nvPr/>
        </p:nvSpPr>
        <p:spPr>
          <a:xfrm>
            <a:off x="219888" y="18590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</a:t>
            </a:r>
            <a:endParaRPr sz="35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</a:t>
            </a:r>
            <a:r>
              <a:rPr lang="nl" sz="3500" dirty="0" smtClean="0">
                <a:solidFill>
                  <a:schemeClr val="dk1"/>
                </a:solidFill>
              </a:rPr>
              <a:t>   </a:t>
            </a: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eten en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drinken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         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5" name="Google Shape;75;p14"/>
          <p:cNvSpPr/>
          <p:nvPr/>
        </p:nvSpPr>
        <p:spPr>
          <a:xfrm>
            <a:off x="4654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muziek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6" name="Google Shape;76;p14"/>
          <p:cNvSpPr/>
          <p:nvPr/>
        </p:nvSpPr>
        <p:spPr>
          <a:xfrm>
            <a:off x="4654888" y="1896875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knutselen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7" name="Google Shape;77;p14"/>
          <p:cNvSpPr/>
          <p:nvPr/>
        </p:nvSpPr>
        <p:spPr>
          <a:xfrm>
            <a:off x="219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 dirty="0">
                <a:solidFill>
                  <a:schemeClr val="dk1"/>
                </a:solidFill>
              </a:rPr>
              <a:t>               </a:t>
            </a:r>
            <a:r>
              <a:rPr lang="nl" sz="3500" dirty="0" smtClean="0">
                <a:solidFill>
                  <a:schemeClr val="dk1"/>
                </a:solidFill>
              </a:rPr>
              <a:t> 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buiten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</a:t>
            </a: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spelen          </a:t>
            </a:r>
            <a:r>
              <a:rPr lang="nl" sz="3500" dirty="0">
                <a:solidFill>
                  <a:schemeClr val="dk1"/>
                </a:solidFill>
              </a:rPr>
              <a:t>        </a:t>
            </a:r>
            <a:endParaRPr sz="2600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8" name="Google Shape;78;p14"/>
          <p:cNvSpPr/>
          <p:nvPr/>
        </p:nvSpPr>
        <p:spPr>
          <a:xfrm>
            <a:off x="4654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sp>
        <p:nvSpPr>
          <p:cNvPr id="79" name="Google Shape;79;p14"/>
          <p:cNvSpPr txBox="1"/>
          <p:nvPr/>
        </p:nvSpPr>
        <p:spPr>
          <a:xfrm>
            <a:off x="6625600" y="3894538"/>
            <a:ext cx="22449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   </a:t>
            </a:r>
            <a:r>
              <a:rPr lang="nl" sz="26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naar huis</a:t>
            </a:r>
            <a:endParaRPr sz="26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80" name="Google Shape;8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0895" y="389051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81" name="Google Shape;8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0895" y="2078101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82" name="Google Shape;8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0895" y="3656951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83" name="Google Shape;8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56495" y="389051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84" name="Google Shape;8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56495" y="2115876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85" name="Google Shape;8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56495" y="3668401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5"/>
          <p:cNvSpPr txBox="1"/>
          <p:nvPr/>
        </p:nvSpPr>
        <p:spPr>
          <a:xfrm>
            <a:off x="2130250" y="4404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endParaRPr sz="3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5"/>
          <p:cNvSpPr/>
          <p:nvPr/>
        </p:nvSpPr>
        <p:spPr>
          <a:xfrm>
            <a:off x="219888" y="170050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 </a:t>
            </a:r>
            <a:r>
              <a:rPr lang="nl" sz="3500" dirty="0" smtClean="0">
                <a:solidFill>
                  <a:schemeClr val="dk1"/>
                </a:solidFill>
              </a:rPr>
              <a:t> 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spelletje                       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2" name="Google Shape;92;p15"/>
          <p:cNvSpPr/>
          <p:nvPr/>
        </p:nvSpPr>
        <p:spPr>
          <a:xfrm>
            <a:off x="219888" y="18590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</a:t>
            </a:r>
            <a:endParaRPr sz="35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 </a:t>
            </a:r>
            <a:endParaRPr sz="35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</a:t>
            </a: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tablet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         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3" name="Google Shape;93;p15"/>
          <p:cNvSpPr/>
          <p:nvPr/>
        </p:nvSpPr>
        <p:spPr>
          <a:xfrm>
            <a:off x="4654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   </a:t>
            </a:r>
            <a:r>
              <a:rPr lang="nl" sz="3500" dirty="0" smtClean="0">
                <a:solidFill>
                  <a:schemeClr val="dk1"/>
                </a:solidFill>
              </a:rPr>
              <a:t> 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gym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4" name="Google Shape;94;p15"/>
          <p:cNvSpPr/>
          <p:nvPr/>
        </p:nvSpPr>
        <p:spPr>
          <a:xfrm>
            <a:off x="4654888" y="1896875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 dirty="0">
                <a:solidFill>
                  <a:schemeClr val="dk1"/>
                </a:solidFill>
              </a:rPr>
              <a:t>               </a:t>
            </a:r>
            <a:r>
              <a:rPr lang="nl" sz="3500" dirty="0" smtClean="0">
                <a:solidFill>
                  <a:schemeClr val="dk1"/>
                </a:solidFill>
              </a:rPr>
              <a:t>  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tafels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oefenen</a:t>
            </a:r>
            <a:r>
              <a:rPr lang="nl" sz="3500" dirty="0" smtClean="0">
                <a:solidFill>
                  <a:schemeClr val="dk1"/>
                </a:solidFill>
              </a:rPr>
              <a:t>               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5" name="Google Shape;95;p15"/>
          <p:cNvSpPr/>
          <p:nvPr/>
        </p:nvSpPr>
        <p:spPr>
          <a:xfrm>
            <a:off x="219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 dirty="0">
                <a:solidFill>
                  <a:schemeClr val="dk1"/>
                </a:solidFill>
              </a:rPr>
              <a:t>               </a:t>
            </a:r>
            <a:r>
              <a:rPr lang="nl" sz="3500" dirty="0" smtClean="0">
                <a:solidFill>
                  <a:schemeClr val="dk1"/>
                </a:solidFill>
              </a:rPr>
              <a:t> 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rekenen         </a:t>
            </a:r>
            <a:r>
              <a:rPr lang="nl" sz="3500" dirty="0">
                <a:solidFill>
                  <a:schemeClr val="dk1"/>
                </a:solidFill>
              </a:rPr>
              <a:t>        </a:t>
            </a:r>
            <a:endParaRPr sz="2600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6" name="Google Shape;96;p15"/>
          <p:cNvSpPr/>
          <p:nvPr/>
        </p:nvSpPr>
        <p:spPr>
          <a:xfrm>
            <a:off x="4654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sp>
        <p:nvSpPr>
          <p:cNvPr id="97" name="Google Shape;97;p15"/>
          <p:cNvSpPr txBox="1"/>
          <p:nvPr/>
        </p:nvSpPr>
        <p:spPr>
          <a:xfrm>
            <a:off x="6527525" y="3894525"/>
            <a:ext cx="22449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 dirty="0">
                <a:solidFill>
                  <a:schemeClr val="dk2"/>
                </a:solidFill>
              </a:rPr>
              <a:t> </a:t>
            </a:r>
            <a:r>
              <a:rPr lang="nl" sz="1800" dirty="0" smtClean="0">
                <a:solidFill>
                  <a:schemeClr val="dk2"/>
                </a:solidFill>
              </a:rPr>
              <a:t>   </a:t>
            </a:r>
            <a:r>
              <a:rPr lang="nl" sz="2600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kieskast</a:t>
            </a:r>
            <a:endParaRPr sz="2600" dirty="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98" name="Google Shape;9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0895" y="389051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99" name="Google Shape;9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89495" y="389051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00" name="Google Shape;10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0895" y="2078101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01" name="Google Shape;10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89495" y="2115876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02" name="Google Shape;10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0895" y="3668401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03" name="Google Shape;103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89495" y="3668401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6"/>
          <p:cNvSpPr txBox="1"/>
          <p:nvPr/>
        </p:nvSpPr>
        <p:spPr>
          <a:xfrm>
            <a:off x="2130250" y="4404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endParaRPr sz="3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6"/>
          <p:cNvSpPr/>
          <p:nvPr/>
        </p:nvSpPr>
        <p:spPr>
          <a:xfrm>
            <a:off x="219888" y="170050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 </a:t>
            </a:r>
            <a:r>
              <a:rPr lang="nl" sz="3500" dirty="0" smtClean="0">
                <a:solidFill>
                  <a:schemeClr val="dk1"/>
                </a:solidFill>
              </a:rPr>
              <a:t> 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kanjer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</a:t>
            </a: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training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0" name="Google Shape;110;p16"/>
          <p:cNvSpPr/>
          <p:nvPr/>
        </p:nvSpPr>
        <p:spPr>
          <a:xfrm>
            <a:off x="219888" y="18590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</a:t>
            </a:r>
            <a:endParaRPr sz="35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 </a:t>
            </a:r>
            <a:endParaRPr sz="35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</a:t>
            </a: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techniek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         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1" name="Google Shape;111;p16"/>
          <p:cNvSpPr/>
          <p:nvPr/>
        </p:nvSpPr>
        <p:spPr>
          <a:xfrm>
            <a:off x="4654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   </a:t>
            </a:r>
            <a:r>
              <a:rPr lang="nl" sz="3500" dirty="0" smtClean="0">
                <a:solidFill>
                  <a:schemeClr val="dk1"/>
                </a:solidFill>
              </a:rPr>
              <a:t> 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taal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2" name="Google Shape;112;p16"/>
          <p:cNvSpPr/>
          <p:nvPr/>
        </p:nvSpPr>
        <p:spPr>
          <a:xfrm>
            <a:off x="4654888" y="1896875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 dirty="0">
                <a:solidFill>
                  <a:schemeClr val="dk1"/>
                </a:solidFill>
              </a:rPr>
              <a:t>               </a:t>
            </a:r>
            <a:r>
              <a:rPr lang="nl" sz="3500" dirty="0" smtClean="0">
                <a:solidFill>
                  <a:schemeClr val="dk1"/>
                </a:solidFill>
              </a:rPr>
              <a:t>    </a:t>
            </a: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vrij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 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</a:t>
            </a: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spelen</a:t>
            </a:r>
            <a:r>
              <a:rPr lang="nl" sz="3500" dirty="0">
                <a:solidFill>
                  <a:schemeClr val="dk1"/>
                </a:solidFill>
              </a:rPr>
              <a:t>               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3" name="Google Shape;113;p16"/>
          <p:cNvSpPr/>
          <p:nvPr/>
        </p:nvSpPr>
        <p:spPr>
          <a:xfrm>
            <a:off x="219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 dirty="0">
                <a:solidFill>
                  <a:schemeClr val="dk1"/>
                </a:solidFill>
              </a:rPr>
              <a:t>               </a:t>
            </a:r>
            <a:r>
              <a:rPr lang="nl" sz="3500" dirty="0" smtClean="0">
                <a:solidFill>
                  <a:schemeClr val="dk1"/>
                </a:solidFill>
              </a:rPr>
              <a:t>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duo-lezen         </a:t>
            </a:r>
            <a:r>
              <a:rPr lang="nl" sz="3500" dirty="0">
                <a:solidFill>
                  <a:schemeClr val="dk1"/>
                </a:solidFill>
              </a:rPr>
              <a:t>        </a:t>
            </a:r>
            <a:endParaRPr sz="2600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4" name="Google Shape;114;p16"/>
          <p:cNvSpPr/>
          <p:nvPr/>
        </p:nvSpPr>
        <p:spPr>
          <a:xfrm>
            <a:off x="4654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sp>
        <p:nvSpPr>
          <p:cNvPr id="115" name="Google Shape;115;p16"/>
          <p:cNvSpPr txBox="1"/>
          <p:nvPr/>
        </p:nvSpPr>
        <p:spPr>
          <a:xfrm>
            <a:off x="6527525" y="3894525"/>
            <a:ext cx="22449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 dirty="0">
                <a:solidFill>
                  <a:schemeClr val="dk2"/>
                </a:solidFill>
              </a:rPr>
              <a:t>  </a:t>
            </a:r>
            <a:r>
              <a:rPr lang="nl" sz="1800" dirty="0" smtClean="0">
                <a:solidFill>
                  <a:schemeClr val="dk2"/>
                </a:solidFill>
              </a:rPr>
              <a:t>     </a:t>
            </a:r>
            <a:r>
              <a:rPr lang="nl" sz="2600" dirty="0" smtClean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flitsen</a:t>
            </a:r>
            <a:endParaRPr sz="2600" dirty="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116" name="Google Shape;11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0895" y="389051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17" name="Google Shape;11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67720" y="389051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18" name="Google Shape;11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0895" y="2115876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19" name="Google Shape;11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67720" y="2115876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20" name="Google Shape;12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0895" y="3668401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21" name="Google Shape;121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67720" y="3668401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7"/>
          <p:cNvSpPr txBox="1"/>
          <p:nvPr/>
        </p:nvSpPr>
        <p:spPr>
          <a:xfrm>
            <a:off x="2130250" y="4404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endParaRPr sz="3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17"/>
          <p:cNvSpPr/>
          <p:nvPr/>
        </p:nvSpPr>
        <p:spPr>
          <a:xfrm>
            <a:off x="219888" y="170050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 </a:t>
            </a:r>
            <a:r>
              <a:rPr lang="nl" sz="3500" dirty="0" smtClean="0">
                <a:solidFill>
                  <a:schemeClr val="dk1"/>
                </a:solidFill>
              </a:rPr>
              <a:t>  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pauze                   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8" name="Google Shape;128;p17"/>
          <p:cNvSpPr/>
          <p:nvPr/>
        </p:nvSpPr>
        <p:spPr>
          <a:xfrm>
            <a:off x="219888" y="18590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</a:t>
            </a:r>
            <a:endParaRPr sz="35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 </a:t>
            </a:r>
            <a:endParaRPr sz="35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 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kring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         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9" name="Google Shape;129;p17"/>
          <p:cNvSpPr/>
          <p:nvPr/>
        </p:nvSpPr>
        <p:spPr>
          <a:xfrm>
            <a:off x="4654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   </a:t>
            </a:r>
            <a:r>
              <a:rPr lang="nl" sz="3500" dirty="0" smtClean="0">
                <a:solidFill>
                  <a:schemeClr val="dk1"/>
                </a:solidFill>
              </a:rPr>
              <a:t>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dictee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0" name="Google Shape;130;p17"/>
          <p:cNvSpPr/>
          <p:nvPr/>
        </p:nvSpPr>
        <p:spPr>
          <a:xfrm>
            <a:off x="4654888" y="1896875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veilig leren 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    lezen</a:t>
            </a:r>
            <a:r>
              <a:rPr lang="nl" sz="3500">
                <a:solidFill>
                  <a:schemeClr val="dk1"/>
                </a:solidFill>
              </a:rPr>
              <a:t>                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1" name="Google Shape;131;p17"/>
          <p:cNvSpPr/>
          <p:nvPr/>
        </p:nvSpPr>
        <p:spPr>
          <a:xfrm>
            <a:off x="219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 dirty="0">
                <a:solidFill>
                  <a:schemeClr val="dk1"/>
                </a:solidFill>
              </a:rPr>
              <a:t>               </a:t>
            </a:r>
            <a:r>
              <a:rPr lang="nl" sz="3500" dirty="0" smtClean="0">
                <a:solidFill>
                  <a:schemeClr val="dk1"/>
                </a:solidFill>
              </a:rPr>
              <a:t>  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verkeer         </a:t>
            </a:r>
            <a:r>
              <a:rPr lang="nl" sz="3500" dirty="0">
                <a:solidFill>
                  <a:schemeClr val="dk1"/>
                </a:solidFill>
              </a:rPr>
              <a:t>        </a:t>
            </a:r>
            <a:endParaRPr sz="2600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2" name="Google Shape;132;p17"/>
          <p:cNvSpPr/>
          <p:nvPr/>
        </p:nvSpPr>
        <p:spPr>
          <a:xfrm>
            <a:off x="4654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sp>
        <p:nvSpPr>
          <p:cNvPr id="133" name="Google Shape;133;p17"/>
          <p:cNvSpPr txBox="1"/>
          <p:nvPr/>
        </p:nvSpPr>
        <p:spPr>
          <a:xfrm>
            <a:off x="6527525" y="3894525"/>
            <a:ext cx="22449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  </a:t>
            </a:r>
            <a:r>
              <a:rPr lang="nl" sz="26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  voorlezen</a:t>
            </a:r>
            <a:endParaRPr sz="26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134" name="Google Shape;13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0895" y="389051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35" name="Google Shape;13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56820" y="440426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36" name="Google Shape;13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0895" y="2078101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37" name="Google Shape;13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56820" y="2115876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38" name="Google Shape;13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0895" y="3656926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39" name="Google Shape;13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56820" y="3668401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8"/>
          <p:cNvSpPr txBox="1"/>
          <p:nvPr/>
        </p:nvSpPr>
        <p:spPr>
          <a:xfrm>
            <a:off x="2130250" y="4404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endParaRPr sz="3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18"/>
          <p:cNvSpPr/>
          <p:nvPr/>
        </p:nvSpPr>
        <p:spPr>
          <a:xfrm>
            <a:off x="219888" y="170050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</a:t>
            </a:r>
            <a:r>
              <a:rPr lang="nl" sz="3500" dirty="0" smtClean="0">
                <a:solidFill>
                  <a:schemeClr val="dk1"/>
                </a:solidFill>
              </a:rPr>
              <a:t>   </a:t>
            </a: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hoeken                   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6" name="Google Shape;146;p18"/>
          <p:cNvSpPr/>
          <p:nvPr/>
        </p:nvSpPr>
        <p:spPr>
          <a:xfrm>
            <a:off x="219888" y="18590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</a:t>
            </a:r>
            <a:endParaRPr sz="35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 </a:t>
            </a:r>
            <a:endParaRPr sz="35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weektaak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         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7" name="Google Shape;147;p18"/>
          <p:cNvSpPr/>
          <p:nvPr/>
        </p:nvSpPr>
        <p:spPr>
          <a:xfrm>
            <a:off x="4654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  </a:t>
            </a:r>
            <a:r>
              <a:rPr lang="nl" sz="3500" dirty="0" smtClean="0">
                <a:solidFill>
                  <a:schemeClr val="dk1"/>
                </a:solidFill>
              </a:rPr>
              <a:t>  </a:t>
            </a: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uitstapje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8" name="Google Shape;148;p18"/>
          <p:cNvSpPr/>
          <p:nvPr/>
        </p:nvSpPr>
        <p:spPr>
          <a:xfrm>
            <a:off x="4654888" y="1896875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</a:t>
            </a:r>
            <a:r>
              <a:rPr lang="nl" sz="3500">
                <a:solidFill>
                  <a:schemeClr val="dk1"/>
                </a:solidFill>
              </a:rPr>
              <a:t>                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9" name="Google Shape;149;p18"/>
          <p:cNvSpPr/>
          <p:nvPr/>
        </p:nvSpPr>
        <p:spPr>
          <a:xfrm>
            <a:off x="219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verrassing        </a:t>
            </a:r>
            <a:r>
              <a:rPr lang="nl" sz="3500">
                <a:solidFill>
                  <a:schemeClr val="dk1"/>
                </a:solidFill>
              </a:rPr>
              <a:t>        </a:t>
            </a:r>
            <a:endParaRPr sz="26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0" name="Google Shape;150;p18"/>
          <p:cNvSpPr/>
          <p:nvPr/>
        </p:nvSpPr>
        <p:spPr>
          <a:xfrm>
            <a:off x="4654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sp>
        <p:nvSpPr>
          <p:cNvPr id="151" name="Google Shape;151;p18"/>
          <p:cNvSpPr txBox="1"/>
          <p:nvPr/>
        </p:nvSpPr>
        <p:spPr>
          <a:xfrm>
            <a:off x="6527525" y="3894525"/>
            <a:ext cx="22449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  </a:t>
            </a:r>
            <a:r>
              <a:rPr lang="nl" sz="26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  spelling</a:t>
            </a:r>
            <a:endParaRPr sz="26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2" name="Google Shape;152;p18"/>
          <p:cNvSpPr txBox="1"/>
          <p:nvPr/>
        </p:nvSpPr>
        <p:spPr>
          <a:xfrm>
            <a:off x="6856525" y="2397113"/>
            <a:ext cx="13839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circuit</a:t>
            </a:r>
            <a:endParaRPr sz="26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153" name="Google Shape;153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0895" y="389051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54" name="Google Shape;154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67720" y="389051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55" name="Google Shape;15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0895" y="2115876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56" name="Google Shape;156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67720" y="2115876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57" name="Google Shape;157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0895" y="3668401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58" name="Google Shape;158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67720" y="3668401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9"/>
          <p:cNvSpPr txBox="1"/>
          <p:nvPr/>
        </p:nvSpPr>
        <p:spPr>
          <a:xfrm>
            <a:off x="2130250" y="4404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endParaRPr sz="3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19"/>
          <p:cNvSpPr/>
          <p:nvPr/>
        </p:nvSpPr>
        <p:spPr>
          <a:xfrm>
            <a:off x="219888" y="170050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</a:t>
            </a:r>
            <a:r>
              <a:rPr lang="nl" sz="3500" dirty="0" smtClean="0">
                <a:solidFill>
                  <a:schemeClr val="dk1"/>
                </a:solidFill>
              </a:rPr>
              <a:t>   </a:t>
            </a: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filmpje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</a:t>
            </a: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kijken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5" name="Google Shape;165;p19"/>
          <p:cNvSpPr/>
          <p:nvPr/>
        </p:nvSpPr>
        <p:spPr>
          <a:xfrm>
            <a:off x="219888" y="18590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</a:t>
            </a:r>
            <a:endParaRPr sz="35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 </a:t>
            </a:r>
            <a:endParaRPr sz="35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schoolreis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         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6" name="Google Shape;166;p19"/>
          <p:cNvSpPr/>
          <p:nvPr/>
        </p:nvSpPr>
        <p:spPr>
          <a:xfrm>
            <a:off x="4654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verjaardag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7" name="Google Shape;167;p19"/>
          <p:cNvSpPr/>
          <p:nvPr/>
        </p:nvSpPr>
        <p:spPr>
          <a:xfrm>
            <a:off x="4654888" y="1896875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</a:t>
            </a:r>
            <a:r>
              <a:rPr lang="nl" sz="3500">
                <a:solidFill>
                  <a:schemeClr val="dk1"/>
                </a:solidFill>
              </a:rPr>
              <a:t>                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8" name="Google Shape;168;p19"/>
          <p:cNvSpPr/>
          <p:nvPr/>
        </p:nvSpPr>
        <p:spPr>
          <a:xfrm>
            <a:off x="219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 dirty="0">
                <a:solidFill>
                  <a:schemeClr val="dk1"/>
                </a:solidFill>
              </a:rPr>
              <a:t>               </a:t>
            </a:r>
            <a:r>
              <a:rPr lang="nl" sz="3500" dirty="0" smtClean="0">
                <a:solidFill>
                  <a:schemeClr val="dk1"/>
                </a:solidFill>
              </a:rPr>
              <a:t>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schrijven        </a:t>
            </a:r>
            <a:r>
              <a:rPr lang="nl" sz="3500" dirty="0">
                <a:solidFill>
                  <a:schemeClr val="dk1"/>
                </a:solidFill>
              </a:rPr>
              <a:t>        </a:t>
            </a:r>
            <a:endParaRPr sz="2600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9" name="Google Shape;169;p19"/>
          <p:cNvSpPr/>
          <p:nvPr/>
        </p:nvSpPr>
        <p:spPr>
          <a:xfrm>
            <a:off x="4654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sp>
        <p:nvSpPr>
          <p:cNvPr id="170" name="Google Shape;170;p19"/>
          <p:cNvSpPr txBox="1"/>
          <p:nvPr/>
        </p:nvSpPr>
        <p:spPr>
          <a:xfrm>
            <a:off x="6467466" y="3449388"/>
            <a:ext cx="24606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 dirty="0">
                <a:solidFill>
                  <a:schemeClr val="dk2"/>
                </a:solidFill>
              </a:rPr>
              <a:t>  </a:t>
            </a:r>
            <a:r>
              <a:rPr lang="nl" sz="2600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  </a:t>
            </a:r>
            <a:r>
              <a:rPr lang="nl" sz="2600" dirty="0" smtClean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  weeksluiting</a:t>
            </a:r>
            <a:endParaRPr sz="2600" dirty="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71" name="Google Shape;171;p19"/>
          <p:cNvSpPr txBox="1"/>
          <p:nvPr/>
        </p:nvSpPr>
        <p:spPr>
          <a:xfrm>
            <a:off x="6458997" y="2397125"/>
            <a:ext cx="24606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400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weekopening</a:t>
            </a:r>
            <a:endParaRPr sz="2400" dirty="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172" name="Google Shape;17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0895" y="389051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73" name="Google Shape;17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30345" y="440426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74" name="Google Shape;17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0895" y="2115876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75" name="Google Shape;17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30345" y="2115876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76" name="Google Shape;17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0895" y="3668401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77" name="Google Shape;17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30345" y="3668401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0"/>
          <p:cNvSpPr txBox="1"/>
          <p:nvPr/>
        </p:nvSpPr>
        <p:spPr>
          <a:xfrm>
            <a:off x="2130250" y="4404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endParaRPr sz="3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20"/>
          <p:cNvSpPr/>
          <p:nvPr/>
        </p:nvSpPr>
        <p:spPr>
          <a:xfrm>
            <a:off x="219888" y="170050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</a:t>
            </a:r>
            <a:r>
              <a:rPr lang="nl" sz="3500" dirty="0" smtClean="0">
                <a:solidFill>
                  <a:schemeClr val="dk1"/>
                </a:solidFill>
              </a:rPr>
              <a:t>  </a:t>
            </a: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bewegend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</a:t>
            </a: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leren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84" name="Google Shape;184;p20"/>
          <p:cNvSpPr/>
          <p:nvPr/>
        </p:nvSpPr>
        <p:spPr>
          <a:xfrm>
            <a:off x="219888" y="18590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</a:t>
            </a:r>
            <a:endParaRPr sz="35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 </a:t>
            </a:r>
            <a:endParaRPr sz="35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 </a:t>
            </a:r>
            <a:r>
              <a:rPr lang="nl" sz="260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bibliotheek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         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85" name="Google Shape;185;p20"/>
          <p:cNvSpPr/>
          <p:nvPr/>
        </p:nvSpPr>
        <p:spPr>
          <a:xfrm>
            <a:off x="4654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86" name="Google Shape;186;p20"/>
          <p:cNvSpPr/>
          <p:nvPr/>
        </p:nvSpPr>
        <p:spPr>
          <a:xfrm>
            <a:off x="4654888" y="1896875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</a:t>
            </a:r>
            <a:r>
              <a:rPr lang="nl" sz="3500">
                <a:solidFill>
                  <a:schemeClr val="dk1"/>
                </a:solidFill>
              </a:rPr>
              <a:t>                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87" name="Google Shape;187;p20"/>
          <p:cNvSpPr/>
          <p:nvPr/>
        </p:nvSpPr>
        <p:spPr>
          <a:xfrm>
            <a:off x="219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spreekbeurt        </a:t>
            </a:r>
            <a:r>
              <a:rPr lang="nl" sz="3500">
                <a:solidFill>
                  <a:schemeClr val="dk1"/>
                </a:solidFill>
              </a:rPr>
              <a:t>        </a:t>
            </a:r>
            <a:endParaRPr sz="26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88" name="Google Shape;188;p20"/>
          <p:cNvSpPr/>
          <p:nvPr/>
        </p:nvSpPr>
        <p:spPr>
          <a:xfrm>
            <a:off x="4654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189" name="Google Shape;18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0895" y="389051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90" name="Google Shape;190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56795" y="389051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91" name="Google Shape;19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0895" y="2115876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92" name="Google Shape;192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56795" y="2115876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93" name="Google Shape;193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0895" y="3668401"/>
            <a:ext cx="1481324" cy="98730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Office PowerPoint</Application>
  <PresentationFormat>Diavoorstelling (16:9)</PresentationFormat>
  <Paragraphs>99</Paragraphs>
  <Slides>8</Slides>
  <Notes>8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Arial</vt:lpstr>
      <vt:lpstr>Montserrat</vt:lpstr>
      <vt:lpstr>Simple Light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hans van der Vlugt</dc:creator>
  <cp:lastModifiedBy>hans vdvlugt</cp:lastModifiedBy>
  <cp:revision>1</cp:revision>
  <dcterms:modified xsi:type="dcterms:W3CDTF">2025-08-14T11:48:45Z</dcterms:modified>
</cp:coreProperties>
</file>