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5143500" type="screen16x9"/>
  <p:notesSz cx="6889750" cy="10018713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5" d="100"/>
          <a:sy n="145" d="100"/>
        </p:scale>
        <p:origin x="624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80200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8975" y="4758889"/>
            <a:ext cx="5511800" cy="45084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96600" rIns="96600" bIns="96600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5185622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f4e8f52ef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80200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f4e8f52efa_0_0:notes"/>
          <p:cNvSpPr txBox="1">
            <a:spLocks noGrp="1"/>
          </p:cNvSpPr>
          <p:nvPr>
            <p:ph type="body" idx="1"/>
          </p:nvPr>
        </p:nvSpPr>
        <p:spPr>
          <a:xfrm>
            <a:off x="688975" y="4758889"/>
            <a:ext cx="5511800" cy="4508421"/>
          </a:xfrm>
          <a:prstGeom prst="rect">
            <a:avLst/>
          </a:prstGeom>
        </p:spPr>
        <p:txBody>
          <a:bodyPr spcFirstLastPara="1" wrap="square" lIns="96600" tIns="96600" rIns="96600" bIns="96600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183768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1f4e8f52efa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80200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1f4e8f52efa_0_11:notes"/>
          <p:cNvSpPr txBox="1">
            <a:spLocks noGrp="1"/>
          </p:cNvSpPr>
          <p:nvPr>
            <p:ph type="body" idx="1"/>
          </p:nvPr>
        </p:nvSpPr>
        <p:spPr>
          <a:xfrm>
            <a:off x="688975" y="4758889"/>
            <a:ext cx="5511800" cy="4508421"/>
          </a:xfrm>
          <a:prstGeom prst="rect">
            <a:avLst/>
          </a:prstGeom>
        </p:spPr>
        <p:txBody>
          <a:bodyPr spcFirstLastPara="1" wrap="square" lIns="96600" tIns="96600" rIns="96600" bIns="96600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480469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1f4e8f52efa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80200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1f4e8f52efa_0_22:notes"/>
          <p:cNvSpPr txBox="1">
            <a:spLocks noGrp="1"/>
          </p:cNvSpPr>
          <p:nvPr>
            <p:ph type="body" idx="1"/>
          </p:nvPr>
        </p:nvSpPr>
        <p:spPr>
          <a:xfrm>
            <a:off x="688975" y="4758889"/>
            <a:ext cx="5511800" cy="4508421"/>
          </a:xfrm>
          <a:prstGeom prst="rect">
            <a:avLst/>
          </a:prstGeom>
        </p:spPr>
        <p:txBody>
          <a:bodyPr spcFirstLastPara="1" wrap="square" lIns="96600" tIns="96600" rIns="96600" bIns="96600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414538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f4e8f52efa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80200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1f4e8f52efa_0_33:notes"/>
          <p:cNvSpPr txBox="1">
            <a:spLocks noGrp="1"/>
          </p:cNvSpPr>
          <p:nvPr>
            <p:ph type="body" idx="1"/>
          </p:nvPr>
        </p:nvSpPr>
        <p:spPr>
          <a:xfrm>
            <a:off x="688975" y="4758889"/>
            <a:ext cx="5511800" cy="4508421"/>
          </a:xfrm>
          <a:prstGeom prst="rect">
            <a:avLst/>
          </a:prstGeom>
        </p:spPr>
        <p:txBody>
          <a:bodyPr spcFirstLastPara="1" wrap="square" lIns="96600" tIns="96600" rIns="96600" bIns="96600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259803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1f4e8f52efa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80200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1f4e8f52efa_0_44:notes"/>
          <p:cNvSpPr txBox="1">
            <a:spLocks noGrp="1"/>
          </p:cNvSpPr>
          <p:nvPr>
            <p:ph type="body" idx="1"/>
          </p:nvPr>
        </p:nvSpPr>
        <p:spPr>
          <a:xfrm>
            <a:off x="688975" y="4758889"/>
            <a:ext cx="5511800" cy="4508421"/>
          </a:xfrm>
          <a:prstGeom prst="rect">
            <a:avLst/>
          </a:prstGeom>
        </p:spPr>
        <p:txBody>
          <a:bodyPr spcFirstLastPara="1" wrap="square" lIns="96600" tIns="96600" rIns="96600" bIns="96600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88014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459875" y="174375"/>
            <a:ext cx="3410700" cy="46422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3"/>
          <p:cNvSpPr/>
          <p:nvPr/>
        </p:nvSpPr>
        <p:spPr>
          <a:xfrm>
            <a:off x="4480775" y="174375"/>
            <a:ext cx="3410700" cy="46422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13"/>
          <p:cNvSpPr/>
          <p:nvPr/>
        </p:nvSpPr>
        <p:spPr>
          <a:xfrm>
            <a:off x="459875" y="4025450"/>
            <a:ext cx="3410700" cy="7911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rgbClr val="99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4500"/>
              <a:t>cow</a:t>
            </a:r>
            <a:endParaRPr sz="4500"/>
          </a:p>
        </p:txBody>
      </p:sp>
      <p:sp>
        <p:nvSpPr>
          <p:cNvPr id="57" name="Google Shape;57;p13"/>
          <p:cNvSpPr/>
          <p:nvPr/>
        </p:nvSpPr>
        <p:spPr>
          <a:xfrm>
            <a:off x="4480775" y="4025450"/>
            <a:ext cx="3410700" cy="7911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rgbClr val="99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4100"/>
              <a:t>dog</a:t>
            </a:r>
            <a:endParaRPr sz="4100"/>
          </a:p>
        </p:txBody>
      </p:sp>
      <p:pic>
        <p:nvPicPr>
          <p:cNvPr id="58" name="Google Shape;5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1911" y="925100"/>
            <a:ext cx="2866625" cy="2577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83622" y="1055697"/>
            <a:ext cx="2773750" cy="237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/>
          <p:nvPr/>
        </p:nvSpPr>
        <p:spPr>
          <a:xfrm>
            <a:off x="459875" y="174375"/>
            <a:ext cx="3410700" cy="46422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14"/>
          <p:cNvSpPr/>
          <p:nvPr/>
        </p:nvSpPr>
        <p:spPr>
          <a:xfrm>
            <a:off x="4480775" y="174375"/>
            <a:ext cx="3410700" cy="46422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14"/>
          <p:cNvSpPr/>
          <p:nvPr/>
        </p:nvSpPr>
        <p:spPr>
          <a:xfrm>
            <a:off x="459875" y="4025450"/>
            <a:ext cx="3410700" cy="7911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rgbClr val="99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4500"/>
              <a:t>rooster</a:t>
            </a:r>
            <a:endParaRPr sz="4500"/>
          </a:p>
        </p:txBody>
      </p:sp>
      <p:sp>
        <p:nvSpPr>
          <p:cNvPr id="67" name="Google Shape;67;p14"/>
          <p:cNvSpPr/>
          <p:nvPr/>
        </p:nvSpPr>
        <p:spPr>
          <a:xfrm>
            <a:off x="4480775" y="4025450"/>
            <a:ext cx="3410700" cy="7911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rgbClr val="99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4400"/>
              <a:t>pig</a:t>
            </a:r>
            <a:endParaRPr sz="4400"/>
          </a:p>
        </p:txBody>
      </p:sp>
      <p:pic>
        <p:nvPicPr>
          <p:cNvPr id="68" name="Google Shape;6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8093" y="990322"/>
            <a:ext cx="2715350" cy="2435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05914" y="870447"/>
            <a:ext cx="3012051" cy="2555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/>
          <p:nvPr/>
        </p:nvSpPr>
        <p:spPr>
          <a:xfrm>
            <a:off x="459875" y="174375"/>
            <a:ext cx="3410700" cy="46422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15"/>
          <p:cNvSpPr/>
          <p:nvPr/>
        </p:nvSpPr>
        <p:spPr>
          <a:xfrm>
            <a:off x="4480775" y="174375"/>
            <a:ext cx="3410700" cy="46422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15"/>
          <p:cNvSpPr/>
          <p:nvPr/>
        </p:nvSpPr>
        <p:spPr>
          <a:xfrm>
            <a:off x="459875" y="4025450"/>
            <a:ext cx="3410700" cy="7911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rgbClr val="99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 sz="4500"/>
              <a:t>duck</a:t>
            </a:r>
            <a:endParaRPr sz="4500"/>
          </a:p>
        </p:txBody>
      </p:sp>
      <p:sp>
        <p:nvSpPr>
          <p:cNvPr id="77" name="Google Shape;77;p15"/>
          <p:cNvSpPr/>
          <p:nvPr/>
        </p:nvSpPr>
        <p:spPr>
          <a:xfrm>
            <a:off x="4480775" y="4025450"/>
            <a:ext cx="3410700" cy="7911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rgbClr val="99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 sz="4400"/>
              <a:t>horse</a:t>
            </a:r>
            <a:endParaRPr sz="4400"/>
          </a:p>
        </p:txBody>
      </p:sp>
      <p:pic>
        <p:nvPicPr>
          <p:cNvPr id="78" name="Google Shape;7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5713" y="946722"/>
            <a:ext cx="2746875" cy="2577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25152" y="946714"/>
            <a:ext cx="2540928" cy="257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/>
          <p:nvPr/>
        </p:nvSpPr>
        <p:spPr>
          <a:xfrm>
            <a:off x="459875" y="174375"/>
            <a:ext cx="3410700" cy="46422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16"/>
          <p:cNvSpPr/>
          <p:nvPr/>
        </p:nvSpPr>
        <p:spPr>
          <a:xfrm>
            <a:off x="4480775" y="174375"/>
            <a:ext cx="3410700" cy="46422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6"/>
          <p:cNvSpPr/>
          <p:nvPr/>
        </p:nvSpPr>
        <p:spPr>
          <a:xfrm>
            <a:off x="459875" y="4025450"/>
            <a:ext cx="3410700" cy="7911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rgbClr val="99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4500"/>
              <a:t>goat</a:t>
            </a:r>
            <a:endParaRPr sz="4500"/>
          </a:p>
        </p:txBody>
      </p:sp>
      <p:sp>
        <p:nvSpPr>
          <p:cNvPr id="87" name="Google Shape;87;p16"/>
          <p:cNvSpPr/>
          <p:nvPr/>
        </p:nvSpPr>
        <p:spPr>
          <a:xfrm>
            <a:off x="4480775" y="4025450"/>
            <a:ext cx="3410700" cy="7911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rgbClr val="99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4400"/>
              <a:t>chicken</a:t>
            </a:r>
            <a:endParaRPr sz="4400"/>
          </a:p>
        </p:txBody>
      </p:sp>
      <p:pic>
        <p:nvPicPr>
          <p:cNvPr id="88" name="Google Shape;8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4250" y="685197"/>
            <a:ext cx="2935149" cy="269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11550" y="800939"/>
            <a:ext cx="2935149" cy="26595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7"/>
          <p:cNvSpPr/>
          <p:nvPr/>
        </p:nvSpPr>
        <p:spPr>
          <a:xfrm>
            <a:off x="459875" y="174375"/>
            <a:ext cx="3410700" cy="46422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17"/>
          <p:cNvSpPr/>
          <p:nvPr/>
        </p:nvSpPr>
        <p:spPr>
          <a:xfrm>
            <a:off x="4480775" y="174375"/>
            <a:ext cx="3410700" cy="46422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17"/>
          <p:cNvSpPr/>
          <p:nvPr/>
        </p:nvSpPr>
        <p:spPr>
          <a:xfrm>
            <a:off x="459875" y="4025450"/>
            <a:ext cx="3410700" cy="7911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rgbClr val="99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4500"/>
              <a:t>sheep</a:t>
            </a:r>
            <a:endParaRPr sz="4500"/>
          </a:p>
        </p:txBody>
      </p:sp>
      <p:sp>
        <p:nvSpPr>
          <p:cNvPr id="97" name="Google Shape;97;p17"/>
          <p:cNvSpPr/>
          <p:nvPr/>
        </p:nvSpPr>
        <p:spPr>
          <a:xfrm>
            <a:off x="4480775" y="4025450"/>
            <a:ext cx="3410700" cy="7911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rgbClr val="99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4400"/>
              <a:t>peacock</a:t>
            </a:r>
            <a:endParaRPr sz="4400"/>
          </a:p>
        </p:txBody>
      </p:sp>
      <p:pic>
        <p:nvPicPr>
          <p:cNvPr id="98" name="Google Shape;9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2629" y="737945"/>
            <a:ext cx="2898875" cy="2688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57550" y="509747"/>
            <a:ext cx="2657149" cy="3144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</Words>
  <Application>Microsoft Office PowerPoint</Application>
  <PresentationFormat>Diavoorstelling (16:9)</PresentationFormat>
  <Paragraphs>10</Paragraphs>
  <Slides>5</Slides>
  <Notes>5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1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7" baseType="lpstr">
      <vt:lpstr>Arial</vt:lpstr>
      <vt:lpstr>Simple Light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cp:lastModifiedBy>hans vdvlugt</cp:lastModifiedBy>
  <cp:revision>1</cp:revision>
  <cp:lastPrinted>2024-03-28T12:28:36Z</cp:lastPrinted>
  <dcterms:modified xsi:type="dcterms:W3CDTF">2024-03-28T12:28:51Z</dcterms:modified>
</cp:coreProperties>
</file>