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7"/>
  </p:notesMasterIdLst>
  <p:sldIdLst>
    <p:sldId id="256" r:id="rId2"/>
    <p:sldId id="257" r:id="rId3"/>
    <p:sldId id="258" r:id="rId4"/>
    <p:sldId id="259" r:id="rId5"/>
    <p:sldId id="260" r:id="rId6"/>
  </p:sldIdLst>
  <p:sldSz cx="9144000" cy="5143500" type="screen16x9"/>
  <p:notesSz cx="6889750" cy="10018713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5" d="100"/>
          <a:sy n="145" d="100"/>
        </p:scale>
        <p:origin x="624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6600" tIns="96600" rIns="96600" bIns="96600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125185622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g1f4e8f52efa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g1f4e8f52efa_0_0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41837684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g1f4e8f52efa_0_11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2" name="Google Shape;62;g1f4e8f52efa_0_11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8480469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g1f4e8f52efa_0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2" name="Google Shape;72;g1f4e8f52efa_0_22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314145383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g1f4e8f52efa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2" name="Google Shape;82;g1f4e8f52efa_0_33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62598038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" name="Google Shape;91;g1f4e8f52efa_0_44:notes"/>
          <p:cNvSpPr>
            <a:spLocks noGrp="1" noRot="1" noChangeAspect="1"/>
          </p:cNvSpPr>
          <p:nvPr>
            <p:ph type="sldImg" idx="2"/>
          </p:nvPr>
        </p:nvSpPr>
        <p:spPr>
          <a:xfrm>
            <a:off x="104775" y="750888"/>
            <a:ext cx="6680200" cy="3757612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2" name="Google Shape;92;g1f4e8f52efa_0_44:notes"/>
          <p:cNvSpPr txBox="1">
            <a:spLocks noGrp="1"/>
          </p:cNvSpPr>
          <p:nvPr>
            <p:ph type="body" idx="1"/>
          </p:nvPr>
        </p:nvSpPr>
        <p:spPr>
          <a:xfrm>
            <a:off x="688975" y="4758889"/>
            <a:ext cx="5511800" cy="4508421"/>
          </a:xfrm>
          <a:prstGeom prst="rect">
            <a:avLst/>
          </a:prstGeom>
        </p:spPr>
        <p:txBody>
          <a:bodyPr spcFirstLastPara="1" wrap="square" lIns="96600" tIns="96600" rIns="96600" bIns="96600" anchor="t" anchorCtr="0">
            <a:noAutofit/>
          </a:bodyPr>
          <a:lstStyle/>
          <a:p>
            <a:pPr marL="0" indent="0"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78801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nl"/>
              <a:t>‹nr.›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5" name="Google Shape;55;p13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6" name="Google Shape;56;p13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cow</a:t>
            </a:r>
            <a:endParaRPr sz="4500"/>
          </a:p>
        </p:txBody>
      </p:sp>
      <p:sp>
        <p:nvSpPr>
          <p:cNvPr id="57" name="Google Shape;57;p13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100"/>
              <a:t>dog</a:t>
            </a:r>
            <a:endParaRPr sz="4100"/>
          </a:p>
        </p:txBody>
      </p:sp>
      <p:pic>
        <p:nvPicPr>
          <p:cNvPr id="58" name="Google Shape;58;p1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31911" y="925100"/>
            <a:ext cx="2866625" cy="2577275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13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83622" y="1055697"/>
            <a:ext cx="2773750" cy="2370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4" name="Google Shape;64;p14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5" name="Google Shape;65;p14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6" name="Google Shape;66;p14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rooster</a:t>
            </a:r>
            <a:endParaRPr sz="4500"/>
          </a:p>
        </p:txBody>
      </p:sp>
      <p:sp>
        <p:nvSpPr>
          <p:cNvPr id="67" name="Google Shape;67;p14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400"/>
              <a:t>pig</a:t>
            </a:r>
            <a:endParaRPr sz="4400"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38093" y="990322"/>
            <a:ext cx="2715350" cy="2435775"/>
          </a:xfrm>
          <a:prstGeom prst="rect">
            <a:avLst/>
          </a:prstGeom>
          <a:noFill/>
          <a:ln>
            <a:noFill/>
          </a:ln>
        </p:spPr>
      </p:pic>
      <p:pic>
        <p:nvPicPr>
          <p:cNvPr id="69" name="Google Shape;69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05914" y="870447"/>
            <a:ext cx="3012051" cy="25556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4" name="Google Shape;74;p15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5" name="Google Shape;75;p15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6" name="Google Shape;76;p15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4500"/>
              <a:t>duck</a:t>
            </a:r>
            <a:endParaRPr sz="4500"/>
          </a:p>
        </p:txBody>
      </p:sp>
      <p:sp>
        <p:nvSpPr>
          <p:cNvPr id="77" name="Google Shape;77;p15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nl" sz="4400"/>
              <a:t>horse</a:t>
            </a:r>
            <a:endParaRPr sz="4400"/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5713" y="946722"/>
            <a:ext cx="2746875" cy="257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25152" y="946714"/>
            <a:ext cx="2540928" cy="2577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6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5" name="Google Shape;85;p16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86" name="Google Shape;86;p16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goat</a:t>
            </a:r>
            <a:endParaRPr sz="4500"/>
          </a:p>
        </p:txBody>
      </p:sp>
      <p:sp>
        <p:nvSpPr>
          <p:cNvPr id="87" name="Google Shape;87;p16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400"/>
              <a:t>chicken</a:t>
            </a:r>
            <a:endParaRPr sz="4400"/>
          </a:p>
        </p:txBody>
      </p:sp>
      <p:pic>
        <p:nvPicPr>
          <p:cNvPr id="88" name="Google Shape;88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4250" y="685197"/>
            <a:ext cx="2935149" cy="2697300"/>
          </a:xfrm>
          <a:prstGeom prst="rect">
            <a:avLst/>
          </a:prstGeom>
          <a:noFill/>
          <a:ln>
            <a:noFill/>
          </a:ln>
        </p:spPr>
      </p:pic>
      <p:pic>
        <p:nvPicPr>
          <p:cNvPr id="89" name="Google Shape;89;p1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711550" y="800939"/>
            <a:ext cx="2935149" cy="265950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7"/>
          <p:cNvSpPr/>
          <p:nvPr/>
        </p:nvSpPr>
        <p:spPr>
          <a:xfrm>
            <a:off x="4598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7"/>
          <p:cNvSpPr/>
          <p:nvPr/>
        </p:nvSpPr>
        <p:spPr>
          <a:xfrm>
            <a:off x="4480775" y="174375"/>
            <a:ext cx="3410700" cy="46422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FF99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7"/>
          <p:cNvSpPr/>
          <p:nvPr/>
        </p:nvSpPr>
        <p:spPr>
          <a:xfrm>
            <a:off x="4598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500"/>
              <a:t>sheep</a:t>
            </a:r>
            <a:endParaRPr sz="4500"/>
          </a:p>
        </p:txBody>
      </p:sp>
      <p:sp>
        <p:nvSpPr>
          <p:cNvPr id="97" name="Google Shape;97;p17"/>
          <p:cNvSpPr/>
          <p:nvPr/>
        </p:nvSpPr>
        <p:spPr>
          <a:xfrm>
            <a:off x="4480775" y="4025450"/>
            <a:ext cx="3410700" cy="791100"/>
          </a:xfrm>
          <a:prstGeom prst="rect">
            <a:avLst/>
          </a:prstGeom>
          <a:solidFill>
            <a:schemeClr val="lt1"/>
          </a:solidFill>
          <a:ln w="76200" cap="flat" cmpd="sng">
            <a:solidFill>
              <a:srgbClr val="990000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nl" sz="4400"/>
              <a:t>peacock</a:t>
            </a:r>
            <a:endParaRPr sz="4400"/>
          </a:p>
        </p:txBody>
      </p:sp>
      <p:pic>
        <p:nvPicPr>
          <p:cNvPr id="98" name="Google Shape;98;p1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82629" y="737945"/>
            <a:ext cx="2898875" cy="2688149"/>
          </a:xfrm>
          <a:prstGeom prst="rect">
            <a:avLst/>
          </a:prstGeom>
          <a:noFill/>
          <a:ln>
            <a:noFill/>
          </a:ln>
        </p:spPr>
      </p:pic>
      <p:pic>
        <p:nvPicPr>
          <p:cNvPr id="99" name="Google Shape;99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857550" y="509747"/>
            <a:ext cx="2657149" cy="31445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</Words>
  <Application>Microsoft Office PowerPoint</Application>
  <PresentationFormat>Diavoorstelling (16:9)</PresentationFormat>
  <Paragraphs>10</Paragraphs>
  <Slides>5</Slides>
  <Notes>5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1</vt:i4>
      </vt:variant>
      <vt:variant>
        <vt:lpstr>Thema</vt:lpstr>
      </vt:variant>
      <vt:variant>
        <vt:i4>1</vt:i4>
      </vt:variant>
      <vt:variant>
        <vt:lpstr>Diatitels</vt:lpstr>
      </vt:variant>
      <vt:variant>
        <vt:i4>5</vt:i4>
      </vt:variant>
    </vt:vector>
  </HeadingPairs>
  <TitlesOfParts>
    <vt:vector size="7" baseType="lpstr">
      <vt:lpstr>Arial</vt:lpstr>
      <vt:lpstr>Simple Light</vt:lpstr>
      <vt:lpstr>PowerPoint-presentatie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PowerPoint-presentatie</dc:title>
  <cp:lastModifiedBy>hans vdvlugt</cp:lastModifiedBy>
  <cp:revision>1</cp:revision>
  <cp:lastPrinted>2024-03-28T12:28:36Z</cp:lastPrinted>
  <dcterms:modified xsi:type="dcterms:W3CDTF">2024-03-28T12:28:51Z</dcterms:modified>
</cp:coreProperties>
</file>