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70" r:id="rId2"/>
    <p:sldId id="269" r:id="rId3"/>
    <p:sldId id="258" r:id="rId4"/>
    <p:sldId id="261" r:id="rId5"/>
    <p:sldId id="263" r:id="rId6"/>
    <p:sldId id="265" r:id="rId7"/>
    <p:sldId id="267" r:id="rId8"/>
    <p:sldId id="262" r:id="rId9"/>
    <p:sldId id="259" r:id="rId10"/>
    <p:sldId id="260" r:id="rId11"/>
    <p:sldId id="264" r:id="rId12"/>
    <p:sldId id="266" r:id="rId13"/>
    <p:sldId id="268" r:id="rId14"/>
  </p:sldIdLst>
  <p:sldSz cx="6858000" cy="9144000" type="screen4x3"/>
  <p:notesSz cx="6889750" cy="100187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E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782" autoAdjust="0"/>
    <p:restoredTop sz="94660"/>
  </p:normalViewPr>
  <p:slideViewPr>
    <p:cSldViewPr>
      <p:cViewPr varScale="1">
        <p:scale>
          <a:sx n="83" d="100"/>
          <a:sy n="83" d="100"/>
        </p:scale>
        <p:origin x="2910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59" y="243839"/>
            <a:ext cx="6583680" cy="865632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4364" y="1176501"/>
            <a:ext cx="5606415" cy="390144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500" b="1" cap="all" baseline="0">
                <a:solidFill>
                  <a:srgbClr val="FFFF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1612" y="5159514"/>
            <a:ext cx="4931921" cy="1850887"/>
          </a:xfrm>
        </p:spPr>
        <p:txBody>
          <a:bodyPr>
            <a:normAutofit/>
          </a:bodyPr>
          <a:lstStyle>
            <a:lvl1pPr marL="0" indent="0" algn="ctr">
              <a:spcBef>
                <a:spcPts val="750"/>
              </a:spcBef>
              <a:buNone/>
              <a:defRPr sz="1350">
                <a:solidFill>
                  <a:srgbClr val="FFFFFF"/>
                </a:solidFill>
              </a:defRPr>
            </a:lvl1pPr>
            <a:lvl2pPr marL="257175" indent="0" algn="ctr">
              <a:buNone/>
              <a:defRPr sz="1350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EE95DB0-17C7-498D-AE73-2EA69EFF7548}" type="datetimeFigureOut">
              <a:rPr lang="nl-NL" smtClean="0"/>
              <a:pPr/>
              <a:t>12-5-2024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>
            <a:off x="1112997" y="4978400"/>
            <a:ext cx="462915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7767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12-5-2024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0394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1016000"/>
            <a:ext cx="1307306" cy="72136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2938" y="1016000"/>
            <a:ext cx="4179094" cy="72136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12-5-2024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9835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750"/>
              </a:spcBef>
              <a:defRPr/>
            </a:lvl1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12-5-2024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7600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64" y="1564767"/>
            <a:ext cx="5606415" cy="390144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4500" b="0" cap="all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834" y="5539360"/>
            <a:ext cx="4932617" cy="1818408"/>
          </a:xfrm>
        </p:spPr>
        <p:txBody>
          <a:bodyPr anchor="t">
            <a:normAutofit/>
          </a:bodyPr>
          <a:lstStyle>
            <a:lvl1pPr marL="0" indent="0" algn="ctr">
              <a:buNone/>
              <a:defRPr sz="1350">
                <a:solidFill>
                  <a:schemeClr val="accent1"/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12-5-2024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>
            <a:off x="1114425" y="5360544"/>
            <a:ext cx="462915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4282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2938" y="2743199"/>
            <a:ext cx="2674620" cy="536448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532" y="2743200"/>
            <a:ext cx="2674620" cy="536448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12-5-2024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9195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8" y="2668681"/>
            <a:ext cx="2674620" cy="103632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938" y="3628644"/>
            <a:ext cx="2674620" cy="451104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6410" y="2665376"/>
            <a:ext cx="2674620" cy="103632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6410" y="3625763"/>
            <a:ext cx="2674620" cy="451104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12-5-2024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4174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12-5-2024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8345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12-5-2024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2724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463040"/>
            <a:ext cx="2125980" cy="231648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6985" y="1463040"/>
            <a:ext cx="3112229" cy="6217920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3779520"/>
            <a:ext cx="2125980" cy="39014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12-5-2024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7590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463040"/>
            <a:ext cx="2125980" cy="231648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14331" y="1426464"/>
            <a:ext cx="3193277" cy="6193537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1575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3779520"/>
            <a:ext cx="2125980" cy="38404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12-5-2024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0417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60" y="243840"/>
            <a:ext cx="6583680" cy="865632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38" y="812800"/>
            <a:ext cx="5554980" cy="1808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9" y="2743200"/>
            <a:ext cx="5553490" cy="538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35" y="8298440"/>
            <a:ext cx="131010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accent1"/>
                </a:solidFill>
              </a:defRPr>
            </a:lvl1pPr>
          </a:lstStyle>
          <a:p>
            <a:fld id="{8EE95DB0-17C7-498D-AE73-2EA69EFF7548}" type="datetimeFigureOut">
              <a:rPr lang="nl-NL" smtClean="0"/>
              <a:pPr/>
              <a:t>12-5-2024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21396" y="8298440"/>
            <a:ext cx="265374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7862" y="8298440"/>
            <a:ext cx="95974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accent1"/>
                </a:solidFill>
              </a:defRPr>
            </a:lvl1pPr>
          </a:lstStyle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83475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28588" indent="-102870" algn="l" defTabSz="514350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257175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2pPr>
      <a:lvl3pPr marL="411480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565785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4pPr>
      <a:lvl5pPr marL="690090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5pPr>
      <a:lvl6pPr marL="82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6pPr>
      <a:lvl7pPr marL="97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12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27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548680" y="755576"/>
            <a:ext cx="5760640" cy="77768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nl-NL" sz="2800" smtClean="0">
                <a:latin typeface="Arial" panose="020B0604020202020204" pitchFamily="34" charset="0"/>
                <a:cs typeface="Arial" panose="020B0604020202020204" pitchFamily="34" charset="0"/>
              </a:rPr>
              <a:t>dit opfris-rekenboekje </a:t>
            </a:r>
            <a:r>
              <a:rPr lang="nl-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oefenen de leerlingen :</a:t>
            </a:r>
          </a:p>
          <a:p>
            <a:pPr algn="ctr"/>
            <a:endParaRPr lang="nl-NL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nl-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erbij en eraf sommen tot 100</a:t>
            </a:r>
          </a:p>
          <a:p>
            <a:pPr algn="ctr"/>
            <a:r>
              <a:rPr lang="nl-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Aanvullen tot (splitsingen)</a:t>
            </a:r>
          </a:p>
          <a:p>
            <a:pPr algn="ctr"/>
            <a:r>
              <a:rPr lang="nl-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Verhaaltjessommen</a:t>
            </a:r>
          </a:p>
          <a:p>
            <a:pPr algn="ctr"/>
            <a:r>
              <a:rPr lang="nl-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Waar of niet waar keersommen.</a:t>
            </a:r>
          </a:p>
          <a:p>
            <a:pPr algn="ctr"/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nl-NL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nl-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Onderaan staan de antwoorden klaar.</a:t>
            </a:r>
          </a:p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92996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855" y="467544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456" y="2156015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3096" y="467544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3096" y="2213968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456" y="3840088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3096" y="3897052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3096" y="5538192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456" y="5538192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456" y="7236296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3096" y="7236296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hthoek 1"/>
          <p:cNvSpPr/>
          <p:nvPr/>
        </p:nvSpPr>
        <p:spPr>
          <a:xfrm>
            <a:off x="637456" y="1547664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48 - 25</a:t>
            </a:r>
            <a:endParaRPr lang="nl-NL" dirty="0"/>
          </a:p>
        </p:txBody>
      </p:sp>
      <p:sp>
        <p:nvSpPr>
          <p:cNvPr id="13" name="Rechthoek 12"/>
          <p:cNvSpPr/>
          <p:nvPr/>
        </p:nvSpPr>
        <p:spPr>
          <a:xfrm>
            <a:off x="1950574" y="1550665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39 - </a:t>
            </a:r>
            <a:r>
              <a:rPr lang="nl-NL" dirty="0" smtClean="0">
                <a:solidFill>
                  <a:srgbClr val="FF0000"/>
                </a:solidFill>
              </a:rPr>
              <a:t>16</a:t>
            </a:r>
            <a:endParaRPr lang="nl-NL" dirty="0"/>
          </a:p>
        </p:txBody>
      </p:sp>
      <p:sp>
        <p:nvSpPr>
          <p:cNvPr id="14" name="Rechthoek 13"/>
          <p:cNvSpPr/>
          <p:nvPr/>
        </p:nvSpPr>
        <p:spPr>
          <a:xfrm>
            <a:off x="2015559" y="6516216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99 - </a:t>
            </a:r>
            <a:r>
              <a:rPr lang="nl-NL" dirty="0" smtClean="0">
                <a:solidFill>
                  <a:srgbClr val="FF0000"/>
                </a:solidFill>
              </a:rPr>
              <a:t>80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15" name="Rechthoek 14"/>
          <p:cNvSpPr/>
          <p:nvPr/>
        </p:nvSpPr>
        <p:spPr>
          <a:xfrm>
            <a:off x="605161" y="6516216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100 - 81</a:t>
            </a:r>
            <a:endParaRPr lang="nl-NL" dirty="0"/>
          </a:p>
        </p:txBody>
      </p:sp>
      <p:sp>
        <p:nvSpPr>
          <p:cNvPr id="16" name="Rechthoek 15"/>
          <p:cNvSpPr/>
          <p:nvPr/>
        </p:nvSpPr>
        <p:spPr>
          <a:xfrm>
            <a:off x="1988634" y="4817286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78 - </a:t>
            </a:r>
            <a:r>
              <a:rPr lang="nl-NL" dirty="0" smtClean="0">
                <a:solidFill>
                  <a:srgbClr val="FF0000"/>
                </a:solidFill>
              </a:rPr>
              <a:t>14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17" name="Rechthoek 16"/>
          <p:cNvSpPr/>
          <p:nvPr/>
        </p:nvSpPr>
        <p:spPr>
          <a:xfrm>
            <a:off x="637456" y="4817286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97 - 33</a:t>
            </a:r>
            <a:endParaRPr lang="nl-NL" dirty="0"/>
          </a:p>
        </p:txBody>
      </p:sp>
      <p:sp>
        <p:nvSpPr>
          <p:cNvPr id="18" name="Rechthoek 17"/>
          <p:cNvSpPr/>
          <p:nvPr/>
        </p:nvSpPr>
        <p:spPr>
          <a:xfrm>
            <a:off x="1968033" y="3134841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63 -</a:t>
            </a:r>
            <a:r>
              <a:rPr lang="nl-NL" dirty="0" smtClean="0">
                <a:solidFill>
                  <a:srgbClr val="FF0000"/>
                </a:solidFill>
              </a:rPr>
              <a:t> 12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19" name="Rechthoek 18"/>
          <p:cNvSpPr/>
          <p:nvPr/>
        </p:nvSpPr>
        <p:spPr>
          <a:xfrm>
            <a:off x="623723" y="3138044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65 - 14</a:t>
            </a:r>
            <a:endParaRPr lang="nl-NL" dirty="0"/>
          </a:p>
        </p:txBody>
      </p:sp>
      <p:sp>
        <p:nvSpPr>
          <p:cNvPr id="20" name="Rechthoek 19"/>
          <p:cNvSpPr/>
          <p:nvPr/>
        </p:nvSpPr>
        <p:spPr>
          <a:xfrm>
            <a:off x="5612405" y="1475656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62 - </a:t>
            </a:r>
            <a:r>
              <a:rPr lang="nl-NL" dirty="0" smtClean="0">
                <a:solidFill>
                  <a:srgbClr val="FF0000"/>
                </a:solidFill>
              </a:rPr>
              <a:t>24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21" name="Rechthoek 20"/>
          <p:cNvSpPr/>
          <p:nvPr/>
        </p:nvSpPr>
        <p:spPr>
          <a:xfrm>
            <a:off x="4255036" y="1475656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46 – 8 </a:t>
            </a:r>
            <a:endParaRPr lang="nl-NL" dirty="0"/>
          </a:p>
        </p:txBody>
      </p:sp>
      <p:sp>
        <p:nvSpPr>
          <p:cNvPr id="22" name="Rechthoek 21"/>
          <p:cNvSpPr/>
          <p:nvPr/>
        </p:nvSpPr>
        <p:spPr>
          <a:xfrm>
            <a:off x="5607203" y="8191755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80 - </a:t>
            </a:r>
            <a:r>
              <a:rPr lang="nl-NL" dirty="0" smtClean="0">
                <a:solidFill>
                  <a:srgbClr val="FF0000"/>
                </a:solidFill>
              </a:rPr>
              <a:t>2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3" name="Rechthoek 22"/>
          <p:cNvSpPr/>
          <p:nvPr/>
        </p:nvSpPr>
        <p:spPr>
          <a:xfrm>
            <a:off x="4233467" y="8195458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89 - 11</a:t>
            </a:r>
            <a:endParaRPr lang="nl-NL" dirty="0"/>
          </a:p>
        </p:txBody>
      </p:sp>
      <p:sp>
        <p:nvSpPr>
          <p:cNvPr id="24" name="Rechthoek 23"/>
          <p:cNvSpPr/>
          <p:nvPr/>
        </p:nvSpPr>
        <p:spPr>
          <a:xfrm>
            <a:off x="2015559" y="8195458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60 - </a:t>
            </a:r>
            <a:r>
              <a:rPr lang="nl-NL" dirty="0" smtClean="0">
                <a:solidFill>
                  <a:srgbClr val="FF0000"/>
                </a:solidFill>
              </a:rPr>
              <a:t>18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25" name="Rechthoek 24"/>
          <p:cNvSpPr/>
          <p:nvPr/>
        </p:nvSpPr>
        <p:spPr>
          <a:xfrm>
            <a:off x="601073" y="8195458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55 - 13</a:t>
            </a:r>
            <a:endParaRPr lang="nl-NL" dirty="0"/>
          </a:p>
        </p:txBody>
      </p:sp>
      <p:sp>
        <p:nvSpPr>
          <p:cNvPr id="26" name="Rechthoek 25"/>
          <p:cNvSpPr/>
          <p:nvPr/>
        </p:nvSpPr>
        <p:spPr>
          <a:xfrm>
            <a:off x="5607203" y="6498510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90 - </a:t>
            </a:r>
            <a:r>
              <a:rPr lang="nl-NL" dirty="0" smtClean="0">
                <a:solidFill>
                  <a:srgbClr val="FF0000"/>
                </a:solidFill>
              </a:rPr>
              <a:t>28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7" name="Rechthoek 26"/>
          <p:cNvSpPr/>
          <p:nvPr/>
        </p:nvSpPr>
        <p:spPr>
          <a:xfrm>
            <a:off x="5609361" y="4842484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70 - </a:t>
            </a:r>
            <a:r>
              <a:rPr lang="nl-NL" dirty="0" smtClean="0">
                <a:solidFill>
                  <a:srgbClr val="FF0000"/>
                </a:solidFill>
              </a:rPr>
              <a:t>46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8" name="Rechthoek 27"/>
          <p:cNvSpPr/>
          <p:nvPr/>
        </p:nvSpPr>
        <p:spPr>
          <a:xfrm>
            <a:off x="5612405" y="3140332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68 - </a:t>
            </a:r>
            <a:r>
              <a:rPr lang="nl-NL" dirty="0" smtClean="0">
                <a:solidFill>
                  <a:srgbClr val="FF0000"/>
                </a:solidFill>
              </a:rPr>
              <a:t>17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29" name="Rechthoek 28"/>
          <p:cNvSpPr/>
          <p:nvPr/>
        </p:nvSpPr>
        <p:spPr>
          <a:xfrm>
            <a:off x="4247090" y="6498510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96 - 34</a:t>
            </a:r>
            <a:endParaRPr lang="nl-NL" dirty="0"/>
          </a:p>
        </p:txBody>
      </p:sp>
      <p:sp>
        <p:nvSpPr>
          <p:cNvPr id="30" name="Rechthoek 29"/>
          <p:cNvSpPr/>
          <p:nvPr/>
        </p:nvSpPr>
        <p:spPr>
          <a:xfrm>
            <a:off x="4255036" y="4842484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78 - 54</a:t>
            </a:r>
            <a:endParaRPr lang="nl-NL" dirty="0"/>
          </a:p>
        </p:txBody>
      </p:sp>
      <p:sp>
        <p:nvSpPr>
          <p:cNvPr id="31" name="Rechthoek 30"/>
          <p:cNvSpPr/>
          <p:nvPr/>
        </p:nvSpPr>
        <p:spPr>
          <a:xfrm>
            <a:off x="4289954" y="3144769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93 - 42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379375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1052736" y="251520"/>
            <a:ext cx="4752527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2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Waar of niet waar.</a:t>
            </a:r>
          </a:p>
          <a:p>
            <a:pPr algn="ctr"/>
            <a:r>
              <a:rPr lang="nl-NL" sz="2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Kleur het juiste antwoord.</a:t>
            </a:r>
            <a:endParaRPr lang="nl-NL" sz="2000" b="1" cap="none" spc="0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nl-NL" sz="2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Vijfhoek 2"/>
          <p:cNvSpPr/>
          <p:nvPr/>
        </p:nvSpPr>
        <p:spPr>
          <a:xfrm rot="20819083">
            <a:off x="620688" y="1619672"/>
            <a:ext cx="2088232" cy="576064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8 x 8 = 16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Vijfhoek 3"/>
          <p:cNvSpPr/>
          <p:nvPr/>
        </p:nvSpPr>
        <p:spPr>
          <a:xfrm rot="20819083">
            <a:off x="1357750" y="2534072"/>
            <a:ext cx="2088232" cy="576064"/>
          </a:xfrm>
          <a:prstGeom prst="homePlate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5 x 2 = 10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Vijfhoek 4"/>
          <p:cNvSpPr/>
          <p:nvPr/>
        </p:nvSpPr>
        <p:spPr>
          <a:xfrm rot="20819083">
            <a:off x="551218" y="4786106"/>
            <a:ext cx="2088232" cy="576064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 x 11 = 22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Vijfhoek 5"/>
          <p:cNvSpPr/>
          <p:nvPr/>
        </p:nvSpPr>
        <p:spPr>
          <a:xfrm rot="20819083">
            <a:off x="3089810" y="4583723"/>
            <a:ext cx="2088232" cy="576064"/>
          </a:xfrm>
          <a:prstGeom prst="homePlate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5 x 3 = 15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Vijfhoek 6"/>
          <p:cNvSpPr/>
          <p:nvPr/>
        </p:nvSpPr>
        <p:spPr>
          <a:xfrm rot="20819083">
            <a:off x="4259133" y="1193922"/>
            <a:ext cx="2088232" cy="576064"/>
          </a:xfrm>
          <a:prstGeom prst="homePlate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8 x 7 = 56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Vijfhoek 7"/>
          <p:cNvSpPr/>
          <p:nvPr/>
        </p:nvSpPr>
        <p:spPr>
          <a:xfrm rot="20819083">
            <a:off x="3678987" y="2592650"/>
            <a:ext cx="2088232" cy="576064"/>
          </a:xfrm>
          <a:prstGeom prst="homePlate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5 x 5 = 25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Vijfhoek 8"/>
          <p:cNvSpPr/>
          <p:nvPr/>
        </p:nvSpPr>
        <p:spPr>
          <a:xfrm rot="20819083">
            <a:off x="773088" y="3690372"/>
            <a:ext cx="2088232" cy="576064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12 x 2 = 25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Vijfhoek 9"/>
          <p:cNvSpPr/>
          <p:nvPr/>
        </p:nvSpPr>
        <p:spPr>
          <a:xfrm rot="20819083">
            <a:off x="773088" y="7763940"/>
            <a:ext cx="2088232" cy="576064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6 x 3 = 17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Vijfhoek 10"/>
          <p:cNvSpPr/>
          <p:nvPr/>
        </p:nvSpPr>
        <p:spPr>
          <a:xfrm rot="20819083">
            <a:off x="2242908" y="6732382"/>
            <a:ext cx="2088232" cy="576064"/>
          </a:xfrm>
          <a:prstGeom prst="homePlate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 x 10 = 40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Vijfhoek 11"/>
          <p:cNvSpPr/>
          <p:nvPr/>
        </p:nvSpPr>
        <p:spPr>
          <a:xfrm rot="20819083">
            <a:off x="4321679" y="5757276"/>
            <a:ext cx="2088232" cy="576064"/>
          </a:xfrm>
          <a:prstGeom prst="homePlate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 x 11 = 44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Vijfhoek 12"/>
          <p:cNvSpPr/>
          <p:nvPr/>
        </p:nvSpPr>
        <p:spPr>
          <a:xfrm rot="20819083">
            <a:off x="620689" y="6341026"/>
            <a:ext cx="2088232" cy="576064"/>
          </a:xfrm>
          <a:prstGeom prst="homePlate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x 8 = 72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Vijfhoek 13"/>
          <p:cNvSpPr/>
          <p:nvPr/>
        </p:nvSpPr>
        <p:spPr>
          <a:xfrm rot="20819083">
            <a:off x="4259132" y="3475599"/>
            <a:ext cx="2088232" cy="576064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9 x 9  = 82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Vijfhoek 14"/>
          <p:cNvSpPr/>
          <p:nvPr/>
        </p:nvSpPr>
        <p:spPr>
          <a:xfrm rot="20819083">
            <a:off x="3971101" y="7639517"/>
            <a:ext cx="2088232" cy="576064"/>
          </a:xfrm>
          <a:prstGeom prst="homePlate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7 x 6 = 42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Vijfhoek 15"/>
          <p:cNvSpPr/>
          <p:nvPr/>
        </p:nvSpPr>
        <p:spPr>
          <a:xfrm rot="20819083">
            <a:off x="2632994" y="5409546"/>
            <a:ext cx="2088232" cy="489095"/>
          </a:xfrm>
          <a:prstGeom prst="homePlate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8 x 8 = 64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392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2348880" y="323528"/>
            <a:ext cx="227337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Aanvullen tot…</a:t>
            </a:r>
            <a:endParaRPr lang="nl-NL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hthoek 2"/>
          <p:cNvSpPr/>
          <p:nvPr/>
        </p:nvSpPr>
        <p:spPr>
          <a:xfrm>
            <a:off x="989112" y="971600"/>
            <a:ext cx="792088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135</a:t>
            </a:r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2958777" y="6736919"/>
            <a:ext cx="792088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140</a:t>
            </a:r>
            <a:endParaRPr lang="nl-NL" dirty="0"/>
          </a:p>
        </p:txBody>
      </p:sp>
      <p:sp>
        <p:nvSpPr>
          <p:cNvPr id="5" name="Rechthoek 4"/>
          <p:cNvSpPr/>
          <p:nvPr/>
        </p:nvSpPr>
        <p:spPr>
          <a:xfrm>
            <a:off x="2974136" y="4716016"/>
            <a:ext cx="792088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92</a:t>
            </a:r>
            <a:endParaRPr lang="nl-NL" dirty="0"/>
          </a:p>
        </p:txBody>
      </p:sp>
      <p:sp>
        <p:nvSpPr>
          <p:cNvPr id="6" name="Rechthoek 5"/>
          <p:cNvSpPr/>
          <p:nvPr/>
        </p:nvSpPr>
        <p:spPr>
          <a:xfrm>
            <a:off x="2974136" y="2843808"/>
            <a:ext cx="792088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159</a:t>
            </a:r>
            <a:endParaRPr lang="nl-NL" dirty="0"/>
          </a:p>
        </p:txBody>
      </p:sp>
      <p:sp>
        <p:nvSpPr>
          <p:cNvPr id="7" name="Rechthoek 6"/>
          <p:cNvSpPr/>
          <p:nvPr/>
        </p:nvSpPr>
        <p:spPr>
          <a:xfrm>
            <a:off x="989112" y="2843808"/>
            <a:ext cx="792088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80</a:t>
            </a:r>
            <a:endParaRPr lang="nl-NL" dirty="0"/>
          </a:p>
        </p:txBody>
      </p:sp>
      <p:sp>
        <p:nvSpPr>
          <p:cNvPr id="8" name="Rechthoek 7"/>
          <p:cNvSpPr/>
          <p:nvPr/>
        </p:nvSpPr>
        <p:spPr>
          <a:xfrm>
            <a:off x="989112" y="4716016"/>
            <a:ext cx="792088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250</a:t>
            </a:r>
            <a:endParaRPr lang="nl-NL" dirty="0"/>
          </a:p>
        </p:txBody>
      </p:sp>
      <p:sp>
        <p:nvSpPr>
          <p:cNvPr id="9" name="Rechthoek 8"/>
          <p:cNvSpPr/>
          <p:nvPr/>
        </p:nvSpPr>
        <p:spPr>
          <a:xfrm>
            <a:off x="989112" y="6732240"/>
            <a:ext cx="792088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65</a:t>
            </a:r>
            <a:endParaRPr lang="nl-NL" dirty="0"/>
          </a:p>
        </p:txBody>
      </p:sp>
      <p:sp>
        <p:nvSpPr>
          <p:cNvPr id="10" name="Rechthoek 9"/>
          <p:cNvSpPr/>
          <p:nvPr/>
        </p:nvSpPr>
        <p:spPr>
          <a:xfrm>
            <a:off x="5180394" y="6732240"/>
            <a:ext cx="792088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49</a:t>
            </a:r>
            <a:endParaRPr lang="nl-NL" dirty="0"/>
          </a:p>
        </p:txBody>
      </p:sp>
      <p:sp>
        <p:nvSpPr>
          <p:cNvPr id="11" name="Rechthoek 10"/>
          <p:cNvSpPr/>
          <p:nvPr/>
        </p:nvSpPr>
        <p:spPr>
          <a:xfrm>
            <a:off x="5180394" y="4713346"/>
            <a:ext cx="792088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182</a:t>
            </a:r>
            <a:endParaRPr lang="nl-NL" dirty="0"/>
          </a:p>
        </p:txBody>
      </p:sp>
      <p:sp>
        <p:nvSpPr>
          <p:cNvPr id="12" name="Rechthoek 11"/>
          <p:cNvSpPr/>
          <p:nvPr/>
        </p:nvSpPr>
        <p:spPr>
          <a:xfrm>
            <a:off x="5180394" y="2843808"/>
            <a:ext cx="792088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125</a:t>
            </a:r>
            <a:endParaRPr lang="nl-NL" dirty="0"/>
          </a:p>
        </p:txBody>
      </p:sp>
      <p:sp>
        <p:nvSpPr>
          <p:cNvPr id="13" name="Rechthoek 12"/>
          <p:cNvSpPr/>
          <p:nvPr/>
        </p:nvSpPr>
        <p:spPr>
          <a:xfrm>
            <a:off x="2974136" y="971600"/>
            <a:ext cx="792088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164</a:t>
            </a:r>
            <a:endParaRPr lang="nl-NL" dirty="0"/>
          </a:p>
        </p:txBody>
      </p:sp>
      <p:sp>
        <p:nvSpPr>
          <p:cNvPr id="14" name="Rechthoek 13"/>
          <p:cNvSpPr/>
          <p:nvPr/>
        </p:nvSpPr>
        <p:spPr>
          <a:xfrm>
            <a:off x="5157192" y="971600"/>
            <a:ext cx="792088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190</a:t>
            </a:r>
            <a:endParaRPr lang="nl-NL" dirty="0"/>
          </a:p>
        </p:txBody>
      </p:sp>
      <p:cxnSp>
        <p:nvCxnSpPr>
          <p:cNvPr id="16" name="Rechte verbindingslijn 15"/>
          <p:cNvCxnSpPr/>
          <p:nvPr/>
        </p:nvCxnSpPr>
        <p:spPr>
          <a:xfrm flipH="1">
            <a:off x="1124744" y="1619672"/>
            <a:ext cx="260412" cy="2866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7" name="Rechte verbindingslijn 16"/>
          <p:cNvCxnSpPr/>
          <p:nvPr/>
        </p:nvCxnSpPr>
        <p:spPr>
          <a:xfrm flipH="1">
            <a:off x="3064768" y="5436096"/>
            <a:ext cx="260412" cy="2866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8" name="Rechte verbindingslijn 17"/>
          <p:cNvCxnSpPr/>
          <p:nvPr/>
        </p:nvCxnSpPr>
        <p:spPr>
          <a:xfrm flipH="1">
            <a:off x="5292824" y="3498928"/>
            <a:ext cx="260412" cy="2866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9" name="Rechte verbindingslijn 18"/>
          <p:cNvCxnSpPr/>
          <p:nvPr/>
        </p:nvCxnSpPr>
        <p:spPr>
          <a:xfrm flipH="1">
            <a:off x="3064768" y="3498928"/>
            <a:ext cx="260412" cy="2866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0" name="Rechte verbindingslijn 19"/>
          <p:cNvCxnSpPr/>
          <p:nvPr/>
        </p:nvCxnSpPr>
        <p:spPr>
          <a:xfrm flipH="1">
            <a:off x="5289636" y="1640108"/>
            <a:ext cx="260412" cy="2866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1" name="Rechte verbindingslijn 20"/>
          <p:cNvCxnSpPr/>
          <p:nvPr/>
        </p:nvCxnSpPr>
        <p:spPr>
          <a:xfrm flipH="1">
            <a:off x="3064768" y="1640108"/>
            <a:ext cx="260412" cy="2866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2" name="Rechte verbindingslijn 21"/>
          <p:cNvCxnSpPr/>
          <p:nvPr/>
        </p:nvCxnSpPr>
        <p:spPr>
          <a:xfrm flipH="1">
            <a:off x="1093698" y="7452320"/>
            <a:ext cx="260412" cy="2866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3" name="Rechte verbindingslijn 22"/>
          <p:cNvCxnSpPr/>
          <p:nvPr/>
        </p:nvCxnSpPr>
        <p:spPr>
          <a:xfrm flipH="1">
            <a:off x="1016732" y="5436096"/>
            <a:ext cx="260412" cy="2866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4" name="Rechte verbindingslijn 23"/>
          <p:cNvCxnSpPr/>
          <p:nvPr/>
        </p:nvCxnSpPr>
        <p:spPr>
          <a:xfrm flipH="1">
            <a:off x="1097124" y="3498928"/>
            <a:ext cx="260412" cy="2866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5" name="Rechte verbindingslijn 24"/>
          <p:cNvCxnSpPr/>
          <p:nvPr/>
        </p:nvCxnSpPr>
        <p:spPr>
          <a:xfrm flipH="1">
            <a:off x="3061461" y="7451407"/>
            <a:ext cx="260412" cy="2866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6" name="Rechte verbindingslijn 25"/>
          <p:cNvCxnSpPr/>
          <p:nvPr/>
        </p:nvCxnSpPr>
        <p:spPr>
          <a:xfrm flipH="1">
            <a:off x="5289636" y="7445999"/>
            <a:ext cx="260412" cy="2866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7" name="Rechte verbindingslijn 26"/>
          <p:cNvCxnSpPr/>
          <p:nvPr/>
        </p:nvCxnSpPr>
        <p:spPr>
          <a:xfrm flipH="1">
            <a:off x="5289636" y="5436096"/>
            <a:ext cx="260412" cy="2866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8" name="Rechte verbindingslijn 27"/>
          <p:cNvCxnSpPr/>
          <p:nvPr/>
        </p:nvCxnSpPr>
        <p:spPr>
          <a:xfrm>
            <a:off x="1385156" y="1628056"/>
            <a:ext cx="243644" cy="278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0" name="Rechte verbindingslijn 29"/>
          <p:cNvCxnSpPr/>
          <p:nvPr/>
        </p:nvCxnSpPr>
        <p:spPr>
          <a:xfrm>
            <a:off x="1335800" y="3503119"/>
            <a:ext cx="243644" cy="278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1" name="Rechte verbindingslijn 30"/>
          <p:cNvCxnSpPr/>
          <p:nvPr/>
        </p:nvCxnSpPr>
        <p:spPr>
          <a:xfrm>
            <a:off x="5563562" y="1648492"/>
            <a:ext cx="243644" cy="278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2" name="Rechte verbindingslijn 31"/>
          <p:cNvCxnSpPr/>
          <p:nvPr/>
        </p:nvCxnSpPr>
        <p:spPr>
          <a:xfrm>
            <a:off x="3349612" y="1648492"/>
            <a:ext cx="243644" cy="278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3" name="Rechte verbindingslijn 32"/>
          <p:cNvCxnSpPr/>
          <p:nvPr/>
        </p:nvCxnSpPr>
        <p:spPr>
          <a:xfrm>
            <a:off x="1277144" y="5436096"/>
            <a:ext cx="243644" cy="278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4" name="Rechte verbindingslijn 33"/>
          <p:cNvCxnSpPr/>
          <p:nvPr/>
        </p:nvCxnSpPr>
        <p:spPr>
          <a:xfrm>
            <a:off x="5535797" y="3498927"/>
            <a:ext cx="243644" cy="278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5" name="Rechte verbindingslijn 34"/>
          <p:cNvCxnSpPr/>
          <p:nvPr/>
        </p:nvCxnSpPr>
        <p:spPr>
          <a:xfrm>
            <a:off x="3324509" y="3498928"/>
            <a:ext cx="243644" cy="278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6" name="Rechte verbindingslijn 35"/>
          <p:cNvCxnSpPr/>
          <p:nvPr/>
        </p:nvCxnSpPr>
        <p:spPr>
          <a:xfrm>
            <a:off x="5550048" y="5436096"/>
            <a:ext cx="243644" cy="278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7" name="Rechte verbindingslijn 36"/>
          <p:cNvCxnSpPr/>
          <p:nvPr/>
        </p:nvCxnSpPr>
        <p:spPr>
          <a:xfrm>
            <a:off x="3308412" y="5436096"/>
            <a:ext cx="243644" cy="278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8" name="Rechte verbindingslijn 37"/>
          <p:cNvCxnSpPr/>
          <p:nvPr/>
        </p:nvCxnSpPr>
        <p:spPr>
          <a:xfrm>
            <a:off x="1335800" y="7459791"/>
            <a:ext cx="243644" cy="278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9" name="Rechte verbindingslijn 38"/>
          <p:cNvCxnSpPr/>
          <p:nvPr/>
        </p:nvCxnSpPr>
        <p:spPr>
          <a:xfrm>
            <a:off x="3321873" y="7465092"/>
            <a:ext cx="243644" cy="278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0" name="Rechte verbindingslijn 39"/>
          <p:cNvCxnSpPr/>
          <p:nvPr/>
        </p:nvCxnSpPr>
        <p:spPr>
          <a:xfrm>
            <a:off x="5539766" y="7453624"/>
            <a:ext cx="243644" cy="278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1" name="Rechthoek 40"/>
          <p:cNvSpPr/>
          <p:nvPr/>
        </p:nvSpPr>
        <p:spPr>
          <a:xfrm>
            <a:off x="548680" y="2051720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60</a:t>
            </a:r>
            <a:endParaRPr lang="nl-NL" dirty="0"/>
          </a:p>
        </p:txBody>
      </p:sp>
      <p:sp>
        <p:nvSpPr>
          <p:cNvPr id="42" name="Rechthoek 41"/>
          <p:cNvSpPr/>
          <p:nvPr/>
        </p:nvSpPr>
        <p:spPr>
          <a:xfrm>
            <a:off x="2516443" y="3918215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38</a:t>
            </a:r>
            <a:endParaRPr lang="nl-NL" dirty="0"/>
          </a:p>
        </p:txBody>
      </p:sp>
      <p:sp>
        <p:nvSpPr>
          <p:cNvPr id="43" name="Rechthoek 42"/>
          <p:cNvSpPr/>
          <p:nvPr/>
        </p:nvSpPr>
        <p:spPr>
          <a:xfrm>
            <a:off x="1487233" y="3918215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30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44" name="Rechthoek 43"/>
          <p:cNvSpPr/>
          <p:nvPr/>
        </p:nvSpPr>
        <p:spPr>
          <a:xfrm>
            <a:off x="515868" y="3918215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50</a:t>
            </a:r>
            <a:endParaRPr lang="nl-NL" dirty="0"/>
          </a:p>
        </p:txBody>
      </p:sp>
      <p:sp>
        <p:nvSpPr>
          <p:cNvPr id="45" name="Rechthoek 44"/>
          <p:cNvSpPr/>
          <p:nvPr/>
        </p:nvSpPr>
        <p:spPr>
          <a:xfrm>
            <a:off x="5649777" y="2048674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130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46" name="Rechthoek 45"/>
          <p:cNvSpPr/>
          <p:nvPr/>
        </p:nvSpPr>
        <p:spPr>
          <a:xfrm>
            <a:off x="4796785" y="2048674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60</a:t>
            </a:r>
            <a:endParaRPr lang="nl-NL" dirty="0"/>
          </a:p>
        </p:txBody>
      </p:sp>
      <p:sp>
        <p:nvSpPr>
          <p:cNvPr id="47" name="Rechthoek 46"/>
          <p:cNvSpPr/>
          <p:nvPr/>
        </p:nvSpPr>
        <p:spPr>
          <a:xfrm>
            <a:off x="1487233" y="2042253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75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48" name="Rechthoek 47"/>
          <p:cNvSpPr/>
          <p:nvPr/>
        </p:nvSpPr>
        <p:spPr>
          <a:xfrm>
            <a:off x="3471434" y="2055566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102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49" name="Rechthoek 48"/>
          <p:cNvSpPr/>
          <p:nvPr/>
        </p:nvSpPr>
        <p:spPr>
          <a:xfrm>
            <a:off x="2516443" y="2042956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62</a:t>
            </a:r>
            <a:endParaRPr lang="nl-NL" dirty="0"/>
          </a:p>
        </p:txBody>
      </p:sp>
      <p:sp>
        <p:nvSpPr>
          <p:cNvPr id="50" name="Rechthoek 49"/>
          <p:cNvSpPr/>
          <p:nvPr/>
        </p:nvSpPr>
        <p:spPr>
          <a:xfrm>
            <a:off x="4814037" y="3926298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80</a:t>
            </a:r>
            <a:endParaRPr lang="nl-NL" dirty="0"/>
          </a:p>
        </p:txBody>
      </p:sp>
      <p:sp>
        <p:nvSpPr>
          <p:cNvPr id="51" name="Rechthoek 50"/>
          <p:cNvSpPr/>
          <p:nvPr/>
        </p:nvSpPr>
        <p:spPr>
          <a:xfrm>
            <a:off x="3471434" y="3918898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121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52" name="Rechthoek 51"/>
          <p:cNvSpPr/>
          <p:nvPr/>
        </p:nvSpPr>
        <p:spPr>
          <a:xfrm>
            <a:off x="5662883" y="3916216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45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53" name="Rechthoek 52"/>
          <p:cNvSpPr/>
          <p:nvPr/>
        </p:nvSpPr>
        <p:spPr>
          <a:xfrm>
            <a:off x="515868" y="5877863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110</a:t>
            </a:r>
            <a:endParaRPr lang="nl-NL" dirty="0"/>
          </a:p>
        </p:txBody>
      </p:sp>
      <p:sp>
        <p:nvSpPr>
          <p:cNvPr id="54" name="Rechthoek 53"/>
          <p:cNvSpPr/>
          <p:nvPr/>
        </p:nvSpPr>
        <p:spPr>
          <a:xfrm>
            <a:off x="1470966" y="5875374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140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55" name="Rechthoek 54"/>
          <p:cNvSpPr/>
          <p:nvPr/>
        </p:nvSpPr>
        <p:spPr>
          <a:xfrm>
            <a:off x="2516443" y="5882542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62</a:t>
            </a:r>
            <a:endParaRPr lang="nl-NL" dirty="0"/>
          </a:p>
        </p:txBody>
      </p:sp>
      <p:sp>
        <p:nvSpPr>
          <p:cNvPr id="56" name="Rechthoek 55"/>
          <p:cNvSpPr/>
          <p:nvPr/>
        </p:nvSpPr>
        <p:spPr>
          <a:xfrm>
            <a:off x="3474175" y="5882542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30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57" name="Rechthoek 56"/>
          <p:cNvSpPr/>
          <p:nvPr/>
        </p:nvSpPr>
        <p:spPr>
          <a:xfrm>
            <a:off x="4796785" y="5882542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75</a:t>
            </a:r>
            <a:endParaRPr lang="nl-NL" dirty="0"/>
          </a:p>
        </p:txBody>
      </p:sp>
      <p:sp>
        <p:nvSpPr>
          <p:cNvPr id="58" name="Rechthoek 57"/>
          <p:cNvSpPr/>
          <p:nvPr/>
        </p:nvSpPr>
        <p:spPr>
          <a:xfrm>
            <a:off x="5662883" y="5882542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107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59" name="Rechthoek 58"/>
          <p:cNvSpPr/>
          <p:nvPr/>
        </p:nvSpPr>
        <p:spPr>
          <a:xfrm>
            <a:off x="548680" y="7894087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34</a:t>
            </a:r>
            <a:endParaRPr lang="nl-NL" dirty="0"/>
          </a:p>
        </p:txBody>
      </p:sp>
      <p:sp>
        <p:nvSpPr>
          <p:cNvPr id="60" name="Rechthoek 59"/>
          <p:cNvSpPr/>
          <p:nvPr/>
        </p:nvSpPr>
        <p:spPr>
          <a:xfrm>
            <a:off x="1443588" y="7885703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31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61" name="Rechthoek 60"/>
          <p:cNvSpPr/>
          <p:nvPr/>
        </p:nvSpPr>
        <p:spPr>
          <a:xfrm>
            <a:off x="2518213" y="7898050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77</a:t>
            </a:r>
            <a:endParaRPr lang="nl-NL" dirty="0"/>
          </a:p>
        </p:txBody>
      </p:sp>
      <p:sp>
        <p:nvSpPr>
          <p:cNvPr id="62" name="Rechthoek 61"/>
          <p:cNvSpPr/>
          <p:nvPr/>
        </p:nvSpPr>
        <p:spPr>
          <a:xfrm>
            <a:off x="3479934" y="7885703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63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63" name="Rechthoek 62"/>
          <p:cNvSpPr/>
          <p:nvPr/>
        </p:nvSpPr>
        <p:spPr>
          <a:xfrm>
            <a:off x="4814037" y="7901251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12</a:t>
            </a:r>
            <a:endParaRPr lang="nl-NL" dirty="0"/>
          </a:p>
        </p:txBody>
      </p:sp>
      <p:sp>
        <p:nvSpPr>
          <p:cNvPr id="64" name="Rechthoek 63"/>
          <p:cNvSpPr/>
          <p:nvPr/>
        </p:nvSpPr>
        <p:spPr>
          <a:xfrm>
            <a:off x="5657619" y="7901251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37</a:t>
            </a:r>
            <a:endParaRPr lang="nl-N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0551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332656" y="1475656"/>
            <a:ext cx="6120680" cy="70567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 smtClean="0"/>
              <a:t>Kim gooit een speer 4 meter ver. Haar vader gooit de speer 4 keer zo ver. Hoeveel meter ver gooit haar vader?</a:t>
            </a:r>
          </a:p>
          <a:p>
            <a:r>
              <a:rPr lang="nl-NL" dirty="0" smtClean="0">
                <a:solidFill>
                  <a:srgbClr val="FF0000"/>
                </a:solidFill>
              </a:rPr>
              <a:t>16 meter</a:t>
            </a:r>
          </a:p>
          <a:p>
            <a:endParaRPr lang="nl-NL" dirty="0"/>
          </a:p>
          <a:p>
            <a:r>
              <a:rPr lang="nl-NL" dirty="0" smtClean="0"/>
              <a:t>De bakker heeft 63 gebakjes die hij per 3 in een doosje doet.</a:t>
            </a:r>
          </a:p>
          <a:p>
            <a:r>
              <a:rPr lang="nl-NL" dirty="0" smtClean="0"/>
              <a:t>Hoeveel doosjes heeft de bakker nodig?</a:t>
            </a:r>
          </a:p>
          <a:p>
            <a:r>
              <a:rPr lang="nl-NL" dirty="0" smtClean="0">
                <a:solidFill>
                  <a:srgbClr val="FF0000"/>
                </a:solidFill>
              </a:rPr>
              <a:t>21 doosjes</a:t>
            </a:r>
          </a:p>
          <a:p>
            <a:endParaRPr lang="nl-NL" dirty="0"/>
          </a:p>
          <a:p>
            <a:r>
              <a:rPr lang="nl-NL" dirty="0" smtClean="0"/>
              <a:t>Ruud rijdt 17 km in 1 uur op zijn fiets. Hoe ver is hij na 4 uur?</a:t>
            </a:r>
          </a:p>
          <a:p>
            <a:r>
              <a:rPr lang="nl-NL" dirty="0" smtClean="0">
                <a:solidFill>
                  <a:srgbClr val="FF0000"/>
                </a:solidFill>
              </a:rPr>
              <a:t>68 km</a:t>
            </a:r>
          </a:p>
          <a:p>
            <a:endParaRPr lang="nl-NL" dirty="0">
              <a:solidFill>
                <a:srgbClr val="FF0000"/>
              </a:solidFill>
            </a:endParaRPr>
          </a:p>
          <a:p>
            <a:r>
              <a:rPr lang="nl-NL" dirty="0" smtClean="0"/>
              <a:t>Simon zijn bril kost 75 euro. Hoeveel briefjes van € 5 zijn dat?</a:t>
            </a:r>
          </a:p>
          <a:p>
            <a:r>
              <a:rPr lang="nl-NL" dirty="0" smtClean="0">
                <a:solidFill>
                  <a:srgbClr val="FF0000"/>
                </a:solidFill>
              </a:rPr>
              <a:t>15 briefjes</a:t>
            </a:r>
          </a:p>
          <a:p>
            <a:endParaRPr lang="nl-NL" dirty="0">
              <a:solidFill>
                <a:srgbClr val="FF0000"/>
              </a:solidFill>
            </a:endParaRPr>
          </a:p>
          <a:p>
            <a:r>
              <a:rPr lang="nl-NL" dirty="0" smtClean="0"/>
              <a:t>Er zitten 9 koekjes in een rol. Hoeveel koekjes in 8 rollen?</a:t>
            </a:r>
          </a:p>
          <a:p>
            <a:r>
              <a:rPr lang="nl-NL" dirty="0" smtClean="0">
                <a:solidFill>
                  <a:srgbClr val="FF0000"/>
                </a:solidFill>
              </a:rPr>
              <a:t>72 koekjes</a:t>
            </a:r>
          </a:p>
          <a:p>
            <a:endParaRPr lang="nl-NL" dirty="0">
              <a:solidFill>
                <a:srgbClr val="FF0000"/>
              </a:solidFill>
            </a:endParaRPr>
          </a:p>
          <a:p>
            <a:r>
              <a:rPr lang="nl-NL" dirty="0" smtClean="0"/>
              <a:t>Tessa heeft 64 knikker. Sem heeft er 25. Hoeveel knikkers heeft Sem er minder dan Tessa?</a:t>
            </a:r>
          </a:p>
          <a:p>
            <a:r>
              <a:rPr lang="nl-NL" dirty="0" smtClean="0">
                <a:solidFill>
                  <a:srgbClr val="FF0000"/>
                </a:solidFill>
              </a:rPr>
              <a:t>39 knikkers</a:t>
            </a:r>
          </a:p>
          <a:p>
            <a:endParaRPr lang="nl-NL" dirty="0">
              <a:solidFill>
                <a:srgbClr val="FF0000"/>
              </a:solidFill>
            </a:endParaRPr>
          </a:p>
          <a:p>
            <a:r>
              <a:rPr lang="nl-NL" dirty="0" smtClean="0"/>
              <a:t>Drie verschillende boeken koopt Jens. Ze kosten 14 , 17 en 19 euro. Hoeveel moet hij betalen?</a:t>
            </a:r>
          </a:p>
          <a:p>
            <a:r>
              <a:rPr lang="nl-NL" dirty="0" smtClean="0">
                <a:solidFill>
                  <a:srgbClr val="FF0000"/>
                </a:solidFill>
              </a:rPr>
              <a:t>50 euro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3" name="Rechthoek 2"/>
          <p:cNvSpPr/>
          <p:nvPr/>
        </p:nvSpPr>
        <p:spPr>
          <a:xfrm>
            <a:off x="1181101" y="323528"/>
            <a:ext cx="457048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Antwoorden.</a:t>
            </a:r>
          </a:p>
          <a:p>
            <a:pPr algn="ctr"/>
            <a:r>
              <a:rPr lang="nl-NL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 weg er naartoe kan verschillend zijn….</a:t>
            </a:r>
            <a:endParaRPr lang="nl-NL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68900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lh7-us.googleusercontent.com/qFTdUA730bPSroFfxmM2f3klhzGOo7exuD3ZLJ3xR1QhWgSqkPnzclnO4SdrrS6qKy7fpXw_X1BWq2P4PKlr7sCcGQaDDu3KbWBnpt6zQoddCBSt32goAGaPbJ0_uGV2S0B12SGG-oLEZMAuGqZU0IowkA=s20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4" y="1475656"/>
            <a:ext cx="6025612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hthoek 1"/>
          <p:cNvSpPr/>
          <p:nvPr/>
        </p:nvSpPr>
        <p:spPr>
          <a:xfrm>
            <a:off x="1268760" y="3347864"/>
            <a:ext cx="4004622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40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Dit rekenboekje</a:t>
            </a:r>
          </a:p>
          <a:p>
            <a:pPr algn="ctr"/>
            <a:r>
              <a:rPr lang="nl-NL" sz="4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nl-NL" sz="40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 van</a:t>
            </a:r>
          </a:p>
          <a:p>
            <a:pPr algn="ctr"/>
            <a:r>
              <a:rPr lang="nl-NL" sz="40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……………</a:t>
            </a:r>
            <a:endParaRPr lang="nl-NL" sz="40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 descr="https://lh7-us.googleusercontent.com/Hd_Z3g29QobuTlQCE-_FgIwEALgLZPQeRyvLNZ9LH2cEynXQc2e2kTlWEPx-Dwp1EbRdL5mSGySks7tHVimHCf8CX6NIyN0Y2zIh7GZVlRlmCOtVZE5dGJWwFnGSYmC0AaR9ju9Nqu0VwWjYu6HApqt6IQ=s204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9160" y="7740352"/>
            <a:ext cx="1684165" cy="1133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s://lh7-us.googleusercontent.com/Hd_Z3g29QobuTlQCE-_FgIwEALgLZPQeRyvLNZ9LH2cEynXQc2e2kTlWEPx-Dwp1EbRdL5mSGySks7tHVimHCf8CX6NIyN0Y2zIh7GZVlRlmCOtVZE5dGJWwFnGSYmC0AaR9ju9Nqu0VwWjYu6HApqt6IQ=s204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80" y="7668344"/>
            <a:ext cx="1684165" cy="1133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s://lh7-us.googleusercontent.com/Hd_Z3g29QobuTlQCE-_FgIwEALgLZPQeRyvLNZ9LH2cEynXQc2e2kTlWEPx-Dwp1EbRdL5mSGySks7tHVimHCf8CX6NIyN0Y2zIh7GZVlRlmCOtVZE5dGJWwFnGSYmC0AaR9ju9Nqu0VwWjYu6HApqt6IQ=s204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8920" y="7679109"/>
            <a:ext cx="1684165" cy="1133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lh7-us.googleusercontent.com/3-tk7OzwDaRg_BjwtFnfm6tGDuYD9dWRfHHA2DGEInpyRmIJiuPj45jO6m3VWp0toTe59N5RgVlW5KVVXXs-zIRDWabllsvGxeXhjOnLwuJoNvuUe_D8bRDy2rKD6sJiK8mEyYD8k2XoTJBbU0ctsy6ysQ=s204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80" y="336438"/>
            <a:ext cx="1136650" cy="1321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https://lh7-us.googleusercontent.com/3-tk7OzwDaRg_BjwtFnfm6tGDuYD9dWRfHHA2DGEInpyRmIJiuPj45jO6m3VWp0toTe59N5RgVlW5KVVXXs-zIRDWabllsvGxeXhjOnLwuJoNvuUe_D8bRDy2rKD6sJiK8mEyYD8k2XoTJBbU0ctsy6ysQ=s204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7553" y="373748"/>
            <a:ext cx="1136650" cy="1321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4783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855" y="467544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456" y="2156015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3096" y="467544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3096" y="2213968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456" y="3840088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3096" y="3897052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3096" y="5538192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456" y="5538192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456" y="7236296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3096" y="7236296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hthoek 1"/>
          <p:cNvSpPr/>
          <p:nvPr/>
        </p:nvSpPr>
        <p:spPr>
          <a:xfrm>
            <a:off x="637456" y="1547664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40 + 40</a:t>
            </a:r>
            <a:endParaRPr lang="nl-NL" dirty="0"/>
          </a:p>
        </p:txBody>
      </p:sp>
      <p:sp>
        <p:nvSpPr>
          <p:cNvPr id="13" name="Rechthoek 12"/>
          <p:cNvSpPr/>
          <p:nvPr/>
        </p:nvSpPr>
        <p:spPr>
          <a:xfrm>
            <a:off x="1950574" y="1550665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21 +…..</a:t>
            </a:r>
            <a:endParaRPr lang="nl-NL" dirty="0"/>
          </a:p>
        </p:txBody>
      </p:sp>
      <p:sp>
        <p:nvSpPr>
          <p:cNvPr id="14" name="Rechthoek 13"/>
          <p:cNvSpPr/>
          <p:nvPr/>
        </p:nvSpPr>
        <p:spPr>
          <a:xfrm>
            <a:off x="2015559" y="6516216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29 + …..</a:t>
            </a:r>
            <a:endParaRPr lang="nl-NL" dirty="0"/>
          </a:p>
        </p:txBody>
      </p:sp>
      <p:sp>
        <p:nvSpPr>
          <p:cNvPr id="15" name="Rechthoek 14"/>
          <p:cNvSpPr/>
          <p:nvPr/>
        </p:nvSpPr>
        <p:spPr>
          <a:xfrm>
            <a:off x="605161" y="6516216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19 + 61</a:t>
            </a:r>
            <a:endParaRPr lang="nl-NL" dirty="0"/>
          </a:p>
        </p:txBody>
      </p:sp>
      <p:sp>
        <p:nvSpPr>
          <p:cNvPr id="16" name="Rechthoek 15"/>
          <p:cNvSpPr/>
          <p:nvPr/>
        </p:nvSpPr>
        <p:spPr>
          <a:xfrm>
            <a:off x="1988634" y="4817286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32 + …..</a:t>
            </a:r>
            <a:endParaRPr lang="nl-NL" dirty="0"/>
          </a:p>
        </p:txBody>
      </p:sp>
      <p:sp>
        <p:nvSpPr>
          <p:cNvPr id="17" name="Rechthoek 16"/>
          <p:cNvSpPr/>
          <p:nvPr/>
        </p:nvSpPr>
        <p:spPr>
          <a:xfrm>
            <a:off x="637456" y="4817286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25 + 55</a:t>
            </a:r>
            <a:endParaRPr lang="nl-NL" dirty="0"/>
          </a:p>
        </p:txBody>
      </p:sp>
      <p:sp>
        <p:nvSpPr>
          <p:cNvPr id="18" name="Rechthoek 17"/>
          <p:cNvSpPr/>
          <p:nvPr/>
        </p:nvSpPr>
        <p:spPr>
          <a:xfrm>
            <a:off x="1968033" y="3134841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17 + ……</a:t>
            </a:r>
            <a:endParaRPr lang="nl-NL" dirty="0"/>
          </a:p>
        </p:txBody>
      </p:sp>
      <p:sp>
        <p:nvSpPr>
          <p:cNvPr id="19" name="Rechthoek 18"/>
          <p:cNvSpPr/>
          <p:nvPr/>
        </p:nvSpPr>
        <p:spPr>
          <a:xfrm>
            <a:off x="623723" y="3138044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35 + 45</a:t>
            </a:r>
            <a:endParaRPr lang="nl-NL" dirty="0"/>
          </a:p>
        </p:txBody>
      </p:sp>
      <p:sp>
        <p:nvSpPr>
          <p:cNvPr id="20" name="Rechthoek 19"/>
          <p:cNvSpPr/>
          <p:nvPr/>
        </p:nvSpPr>
        <p:spPr>
          <a:xfrm>
            <a:off x="5612405" y="1475656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9 + ……</a:t>
            </a:r>
            <a:endParaRPr lang="nl-NL" dirty="0"/>
          </a:p>
        </p:txBody>
      </p:sp>
      <p:sp>
        <p:nvSpPr>
          <p:cNvPr id="21" name="Rechthoek 20"/>
          <p:cNvSpPr/>
          <p:nvPr/>
        </p:nvSpPr>
        <p:spPr>
          <a:xfrm>
            <a:off x="4255036" y="1475656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19 + 16</a:t>
            </a:r>
            <a:endParaRPr lang="nl-NL" dirty="0"/>
          </a:p>
        </p:txBody>
      </p:sp>
      <p:sp>
        <p:nvSpPr>
          <p:cNvPr id="22" name="Rechthoek 21"/>
          <p:cNvSpPr/>
          <p:nvPr/>
        </p:nvSpPr>
        <p:spPr>
          <a:xfrm>
            <a:off x="5607203" y="8191755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55 + …..</a:t>
            </a:r>
            <a:endParaRPr lang="nl-NL" dirty="0"/>
          </a:p>
        </p:txBody>
      </p:sp>
      <p:sp>
        <p:nvSpPr>
          <p:cNvPr id="23" name="Rechthoek 22"/>
          <p:cNvSpPr/>
          <p:nvPr/>
        </p:nvSpPr>
        <p:spPr>
          <a:xfrm>
            <a:off x="4233467" y="8195458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12 + 88</a:t>
            </a:r>
            <a:endParaRPr lang="nl-NL" dirty="0"/>
          </a:p>
        </p:txBody>
      </p:sp>
      <p:sp>
        <p:nvSpPr>
          <p:cNvPr id="24" name="Rechthoek 23"/>
          <p:cNvSpPr/>
          <p:nvPr/>
        </p:nvSpPr>
        <p:spPr>
          <a:xfrm>
            <a:off x="2015559" y="8195458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27 + …..</a:t>
            </a:r>
            <a:endParaRPr lang="nl-NL" dirty="0"/>
          </a:p>
        </p:txBody>
      </p:sp>
      <p:sp>
        <p:nvSpPr>
          <p:cNvPr id="25" name="Rechthoek 24"/>
          <p:cNvSpPr/>
          <p:nvPr/>
        </p:nvSpPr>
        <p:spPr>
          <a:xfrm>
            <a:off x="601073" y="8195458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22 + 23</a:t>
            </a:r>
            <a:endParaRPr lang="nl-NL" dirty="0"/>
          </a:p>
        </p:txBody>
      </p:sp>
      <p:sp>
        <p:nvSpPr>
          <p:cNvPr id="26" name="Rechthoek 25"/>
          <p:cNvSpPr/>
          <p:nvPr/>
        </p:nvSpPr>
        <p:spPr>
          <a:xfrm>
            <a:off x="5607203" y="6498510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83 + …..</a:t>
            </a:r>
            <a:endParaRPr lang="nl-NL" dirty="0"/>
          </a:p>
        </p:txBody>
      </p:sp>
      <p:sp>
        <p:nvSpPr>
          <p:cNvPr id="27" name="Rechthoek 26"/>
          <p:cNvSpPr/>
          <p:nvPr/>
        </p:nvSpPr>
        <p:spPr>
          <a:xfrm>
            <a:off x="5609361" y="4842484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30 + …..</a:t>
            </a:r>
            <a:endParaRPr lang="nl-NL" dirty="0"/>
          </a:p>
        </p:txBody>
      </p:sp>
      <p:sp>
        <p:nvSpPr>
          <p:cNvPr id="28" name="Rechthoek 27"/>
          <p:cNvSpPr/>
          <p:nvPr/>
        </p:nvSpPr>
        <p:spPr>
          <a:xfrm>
            <a:off x="5612405" y="3140332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15 + …..</a:t>
            </a:r>
            <a:endParaRPr lang="nl-NL" dirty="0"/>
          </a:p>
        </p:txBody>
      </p:sp>
      <p:sp>
        <p:nvSpPr>
          <p:cNvPr id="29" name="Rechthoek 28"/>
          <p:cNvSpPr/>
          <p:nvPr/>
        </p:nvSpPr>
        <p:spPr>
          <a:xfrm>
            <a:off x="4247090" y="6498510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21 + 79</a:t>
            </a:r>
            <a:endParaRPr lang="nl-NL" dirty="0"/>
          </a:p>
        </p:txBody>
      </p:sp>
      <p:sp>
        <p:nvSpPr>
          <p:cNvPr id="30" name="Rechthoek 29"/>
          <p:cNvSpPr/>
          <p:nvPr/>
        </p:nvSpPr>
        <p:spPr>
          <a:xfrm>
            <a:off x="4255036" y="4842484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36 + 64</a:t>
            </a:r>
            <a:endParaRPr lang="nl-NL" dirty="0"/>
          </a:p>
        </p:txBody>
      </p:sp>
      <p:sp>
        <p:nvSpPr>
          <p:cNvPr id="31" name="Rechthoek 30"/>
          <p:cNvSpPr/>
          <p:nvPr/>
        </p:nvSpPr>
        <p:spPr>
          <a:xfrm>
            <a:off x="4289954" y="3144769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43 + 12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85743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855" y="467544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456" y="2156015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3096" y="467544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3096" y="2213968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456" y="3840088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3096" y="3897052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3096" y="5538192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456" y="5538192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456" y="7236296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3096" y="7236296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hthoek 1"/>
          <p:cNvSpPr/>
          <p:nvPr/>
        </p:nvSpPr>
        <p:spPr>
          <a:xfrm>
            <a:off x="637456" y="1547664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48 - 25</a:t>
            </a:r>
            <a:endParaRPr lang="nl-NL" dirty="0"/>
          </a:p>
        </p:txBody>
      </p:sp>
      <p:sp>
        <p:nvSpPr>
          <p:cNvPr id="13" name="Rechthoek 12"/>
          <p:cNvSpPr/>
          <p:nvPr/>
        </p:nvSpPr>
        <p:spPr>
          <a:xfrm>
            <a:off x="1950574" y="1550665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39 - …..</a:t>
            </a:r>
            <a:endParaRPr lang="nl-NL" dirty="0"/>
          </a:p>
        </p:txBody>
      </p:sp>
      <p:sp>
        <p:nvSpPr>
          <p:cNvPr id="14" name="Rechthoek 13"/>
          <p:cNvSpPr/>
          <p:nvPr/>
        </p:nvSpPr>
        <p:spPr>
          <a:xfrm>
            <a:off x="2015559" y="6516216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99 - …..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15" name="Rechthoek 14"/>
          <p:cNvSpPr/>
          <p:nvPr/>
        </p:nvSpPr>
        <p:spPr>
          <a:xfrm>
            <a:off x="605161" y="6516216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100 - 81</a:t>
            </a:r>
            <a:endParaRPr lang="nl-NL" dirty="0"/>
          </a:p>
        </p:txBody>
      </p:sp>
      <p:sp>
        <p:nvSpPr>
          <p:cNvPr id="16" name="Rechthoek 15"/>
          <p:cNvSpPr/>
          <p:nvPr/>
        </p:nvSpPr>
        <p:spPr>
          <a:xfrm>
            <a:off x="1988634" y="4817286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78 - …..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17" name="Rechthoek 16"/>
          <p:cNvSpPr/>
          <p:nvPr/>
        </p:nvSpPr>
        <p:spPr>
          <a:xfrm>
            <a:off x="637456" y="4817286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97 - 33</a:t>
            </a:r>
            <a:endParaRPr lang="nl-NL" dirty="0"/>
          </a:p>
        </p:txBody>
      </p:sp>
      <p:sp>
        <p:nvSpPr>
          <p:cNvPr id="18" name="Rechthoek 17"/>
          <p:cNvSpPr/>
          <p:nvPr/>
        </p:nvSpPr>
        <p:spPr>
          <a:xfrm>
            <a:off x="1968033" y="3134841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63 - …..</a:t>
            </a:r>
            <a:r>
              <a:rPr lang="nl-NL" dirty="0" smtClean="0">
                <a:solidFill>
                  <a:srgbClr val="FF0000"/>
                </a:solidFill>
              </a:rPr>
              <a:t> 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19" name="Rechthoek 18"/>
          <p:cNvSpPr/>
          <p:nvPr/>
        </p:nvSpPr>
        <p:spPr>
          <a:xfrm>
            <a:off x="623723" y="3138044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65 - 14</a:t>
            </a:r>
            <a:endParaRPr lang="nl-NL" dirty="0"/>
          </a:p>
        </p:txBody>
      </p:sp>
      <p:sp>
        <p:nvSpPr>
          <p:cNvPr id="20" name="Rechthoek 19"/>
          <p:cNvSpPr/>
          <p:nvPr/>
        </p:nvSpPr>
        <p:spPr>
          <a:xfrm>
            <a:off x="5612405" y="1475656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62 - …..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21" name="Rechthoek 20"/>
          <p:cNvSpPr/>
          <p:nvPr/>
        </p:nvSpPr>
        <p:spPr>
          <a:xfrm>
            <a:off x="4255036" y="1475656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46 – 8 </a:t>
            </a:r>
            <a:endParaRPr lang="nl-NL" dirty="0"/>
          </a:p>
        </p:txBody>
      </p:sp>
      <p:sp>
        <p:nvSpPr>
          <p:cNvPr id="22" name="Rechthoek 21"/>
          <p:cNvSpPr/>
          <p:nvPr/>
        </p:nvSpPr>
        <p:spPr>
          <a:xfrm>
            <a:off x="5607203" y="8191755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80 - …..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3" name="Rechthoek 22"/>
          <p:cNvSpPr/>
          <p:nvPr/>
        </p:nvSpPr>
        <p:spPr>
          <a:xfrm>
            <a:off x="4233467" y="8195458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89 - 11</a:t>
            </a:r>
            <a:endParaRPr lang="nl-NL" dirty="0"/>
          </a:p>
        </p:txBody>
      </p:sp>
      <p:sp>
        <p:nvSpPr>
          <p:cNvPr id="24" name="Rechthoek 23"/>
          <p:cNvSpPr/>
          <p:nvPr/>
        </p:nvSpPr>
        <p:spPr>
          <a:xfrm>
            <a:off x="2015559" y="8195458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60 - …..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25" name="Rechthoek 24"/>
          <p:cNvSpPr/>
          <p:nvPr/>
        </p:nvSpPr>
        <p:spPr>
          <a:xfrm>
            <a:off x="601073" y="8195458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55 - 13</a:t>
            </a:r>
            <a:endParaRPr lang="nl-NL" dirty="0"/>
          </a:p>
        </p:txBody>
      </p:sp>
      <p:sp>
        <p:nvSpPr>
          <p:cNvPr id="26" name="Rechthoek 25"/>
          <p:cNvSpPr/>
          <p:nvPr/>
        </p:nvSpPr>
        <p:spPr>
          <a:xfrm>
            <a:off x="5607203" y="6498510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90 - …..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7" name="Rechthoek 26"/>
          <p:cNvSpPr/>
          <p:nvPr/>
        </p:nvSpPr>
        <p:spPr>
          <a:xfrm>
            <a:off x="5609361" y="4842484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70 - …..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8" name="Rechthoek 27"/>
          <p:cNvSpPr/>
          <p:nvPr/>
        </p:nvSpPr>
        <p:spPr>
          <a:xfrm>
            <a:off x="5612405" y="3140332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68 - ….. 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9" name="Rechthoek 28"/>
          <p:cNvSpPr/>
          <p:nvPr/>
        </p:nvSpPr>
        <p:spPr>
          <a:xfrm>
            <a:off x="4247090" y="6498510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96 - 34</a:t>
            </a:r>
            <a:endParaRPr lang="nl-NL" dirty="0"/>
          </a:p>
        </p:txBody>
      </p:sp>
      <p:sp>
        <p:nvSpPr>
          <p:cNvPr id="30" name="Rechthoek 29"/>
          <p:cNvSpPr/>
          <p:nvPr/>
        </p:nvSpPr>
        <p:spPr>
          <a:xfrm>
            <a:off x="4255036" y="4842484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78 - 54</a:t>
            </a:r>
            <a:endParaRPr lang="nl-NL" dirty="0"/>
          </a:p>
        </p:txBody>
      </p:sp>
      <p:sp>
        <p:nvSpPr>
          <p:cNvPr id="31" name="Rechthoek 30"/>
          <p:cNvSpPr/>
          <p:nvPr/>
        </p:nvSpPr>
        <p:spPr>
          <a:xfrm>
            <a:off x="4289954" y="3144769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93 - 42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50905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1052736" y="251520"/>
            <a:ext cx="4752527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2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Waar of niet waar.</a:t>
            </a:r>
          </a:p>
          <a:p>
            <a:pPr algn="ctr"/>
            <a:r>
              <a:rPr lang="nl-NL" sz="2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Kleur het juiste antwoord.</a:t>
            </a:r>
            <a:endParaRPr lang="nl-NL" sz="2000" b="1" cap="none" spc="0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nl-NL" sz="2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Vijfhoek 2"/>
          <p:cNvSpPr/>
          <p:nvPr/>
        </p:nvSpPr>
        <p:spPr>
          <a:xfrm rot="20819083">
            <a:off x="620688" y="1619672"/>
            <a:ext cx="2088232" cy="576064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8 x 8 = 16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Vijfhoek 3"/>
          <p:cNvSpPr/>
          <p:nvPr/>
        </p:nvSpPr>
        <p:spPr>
          <a:xfrm rot="20819083">
            <a:off x="1357750" y="2534072"/>
            <a:ext cx="2088232" cy="576064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5 x 2 = 10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Vijfhoek 4"/>
          <p:cNvSpPr/>
          <p:nvPr/>
        </p:nvSpPr>
        <p:spPr>
          <a:xfrm rot="20819083">
            <a:off x="551218" y="4786106"/>
            <a:ext cx="2088232" cy="576064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 x 11 = 22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Vijfhoek 5"/>
          <p:cNvSpPr/>
          <p:nvPr/>
        </p:nvSpPr>
        <p:spPr>
          <a:xfrm rot="20819083">
            <a:off x="3089810" y="4583723"/>
            <a:ext cx="2088232" cy="576064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5 x 3 = 15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Vijfhoek 6"/>
          <p:cNvSpPr/>
          <p:nvPr/>
        </p:nvSpPr>
        <p:spPr>
          <a:xfrm rot="20819083">
            <a:off x="4259133" y="1193922"/>
            <a:ext cx="2088232" cy="576064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8 x 7 = 56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Vijfhoek 7"/>
          <p:cNvSpPr/>
          <p:nvPr/>
        </p:nvSpPr>
        <p:spPr>
          <a:xfrm rot="20819083">
            <a:off x="3678987" y="2592650"/>
            <a:ext cx="2088232" cy="576064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5 x 5 = 25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Vijfhoek 8"/>
          <p:cNvSpPr/>
          <p:nvPr/>
        </p:nvSpPr>
        <p:spPr>
          <a:xfrm rot="20819083">
            <a:off x="773088" y="3690372"/>
            <a:ext cx="2088232" cy="576064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12 x 2 = 25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Vijfhoek 9"/>
          <p:cNvSpPr/>
          <p:nvPr/>
        </p:nvSpPr>
        <p:spPr>
          <a:xfrm rot="20819083">
            <a:off x="773088" y="7763940"/>
            <a:ext cx="2088232" cy="576064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6 x 3 = 17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Vijfhoek 10"/>
          <p:cNvSpPr/>
          <p:nvPr/>
        </p:nvSpPr>
        <p:spPr>
          <a:xfrm rot="20819083">
            <a:off x="2242908" y="6732382"/>
            <a:ext cx="2088232" cy="576064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 x 10 = 40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Vijfhoek 11"/>
          <p:cNvSpPr/>
          <p:nvPr/>
        </p:nvSpPr>
        <p:spPr>
          <a:xfrm rot="20819083">
            <a:off x="4321679" y="5757276"/>
            <a:ext cx="2088232" cy="576064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 x 11 = 44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Vijfhoek 12"/>
          <p:cNvSpPr/>
          <p:nvPr/>
        </p:nvSpPr>
        <p:spPr>
          <a:xfrm rot="20819083">
            <a:off x="620689" y="6341026"/>
            <a:ext cx="2088232" cy="576064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x 8 = 72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Vijfhoek 13"/>
          <p:cNvSpPr/>
          <p:nvPr/>
        </p:nvSpPr>
        <p:spPr>
          <a:xfrm rot="20819083">
            <a:off x="4259132" y="3475599"/>
            <a:ext cx="2088232" cy="576064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9 x 9  = 82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Vijfhoek 14"/>
          <p:cNvSpPr/>
          <p:nvPr/>
        </p:nvSpPr>
        <p:spPr>
          <a:xfrm rot="20819083">
            <a:off x="3971101" y="7639517"/>
            <a:ext cx="2088232" cy="576064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7 x 6 = 42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Vijfhoek 15"/>
          <p:cNvSpPr/>
          <p:nvPr/>
        </p:nvSpPr>
        <p:spPr>
          <a:xfrm rot="20819083">
            <a:off x="2632994" y="5409546"/>
            <a:ext cx="2088232" cy="489095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8 x 8 = 64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170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2348880" y="323528"/>
            <a:ext cx="227337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Aanvullen tot…</a:t>
            </a:r>
            <a:endParaRPr lang="nl-NL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hthoek 2"/>
          <p:cNvSpPr/>
          <p:nvPr/>
        </p:nvSpPr>
        <p:spPr>
          <a:xfrm>
            <a:off x="989112" y="971600"/>
            <a:ext cx="792088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135</a:t>
            </a:r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2958777" y="6736919"/>
            <a:ext cx="792088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140</a:t>
            </a:r>
            <a:endParaRPr lang="nl-NL" dirty="0"/>
          </a:p>
        </p:txBody>
      </p:sp>
      <p:sp>
        <p:nvSpPr>
          <p:cNvPr id="5" name="Rechthoek 4"/>
          <p:cNvSpPr/>
          <p:nvPr/>
        </p:nvSpPr>
        <p:spPr>
          <a:xfrm>
            <a:off x="2974136" y="4716016"/>
            <a:ext cx="792088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92</a:t>
            </a:r>
            <a:endParaRPr lang="nl-NL" dirty="0"/>
          </a:p>
        </p:txBody>
      </p:sp>
      <p:sp>
        <p:nvSpPr>
          <p:cNvPr id="6" name="Rechthoek 5"/>
          <p:cNvSpPr/>
          <p:nvPr/>
        </p:nvSpPr>
        <p:spPr>
          <a:xfrm>
            <a:off x="2974136" y="2843808"/>
            <a:ext cx="792088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159</a:t>
            </a:r>
            <a:endParaRPr lang="nl-NL" dirty="0"/>
          </a:p>
        </p:txBody>
      </p:sp>
      <p:sp>
        <p:nvSpPr>
          <p:cNvPr id="7" name="Rechthoek 6"/>
          <p:cNvSpPr/>
          <p:nvPr/>
        </p:nvSpPr>
        <p:spPr>
          <a:xfrm>
            <a:off x="989112" y="2843808"/>
            <a:ext cx="792088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80</a:t>
            </a:r>
            <a:endParaRPr lang="nl-NL" dirty="0"/>
          </a:p>
        </p:txBody>
      </p:sp>
      <p:sp>
        <p:nvSpPr>
          <p:cNvPr id="8" name="Rechthoek 7"/>
          <p:cNvSpPr/>
          <p:nvPr/>
        </p:nvSpPr>
        <p:spPr>
          <a:xfrm>
            <a:off x="989112" y="4716016"/>
            <a:ext cx="792088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250</a:t>
            </a:r>
            <a:endParaRPr lang="nl-NL" dirty="0"/>
          </a:p>
        </p:txBody>
      </p:sp>
      <p:sp>
        <p:nvSpPr>
          <p:cNvPr id="9" name="Rechthoek 8"/>
          <p:cNvSpPr/>
          <p:nvPr/>
        </p:nvSpPr>
        <p:spPr>
          <a:xfrm>
            <a:off x="989112" y="6732240"/>
            <a:ext cx="792088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65</a:t>
            </a:r>
            <a:endParaRPr lang="nl-NL" dirty="0"/>
          </a:p>
        </p:txBody>
      </p:sp>
      <p:sp>
        <p:nvSpPr>
          <p:cNvPr id="10" name="Rechthoek 9"/>
          <p:cNvSpPr/>
          <p:nvPr/>
        </p:nvSpPr>
        <p:spPr>
          <a:xfrm>
            <a:off x="5180394" y="6732240"/>
            <a:ext cx="792088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49</a:t>
            </a:r>
            <a:endParaRPr lang="nl-NL" dirty="0"/>
          </a:p>
        </p:txBody>
      </p:sp>
      <p:sp>
        <p:nvSpPr>
          <p:cNvPr id="11" name="Rechthoek 10"/>
          <p:cNvSpPr/>
          <p:nvPr/>
        </p:nvSpPr>
        <p:spPr>
          <a:xfrm>
            <a:off x="5180394" y="4713346"/>
            <a:ext cx="792088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182</a:t>
            </a:r>
            <a:endParaRPr lang="nl-NL" dirty="0"/>
          </a:p>
        </p:txBody>
      </p:sp>
      <p:sp>
        <p:nvSpPr>
          <p:cNvPr id="12" name="Rechthoek 11"/>
          <p:cNvSpPr/>
          <p:nvPr/>
        </p:nvSpPr>
        <p:spPr>
          <a:xfrm>
            <a:off x="5180394" y="2843808"/>
            <a:ext cx="792088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125</a:t>
            </a:r>
            <a:endParaRPr lang="nl-NL" dirty="0"/>
          </a:p>
        </p:txBody>
      </p:sp>
      <p:sp>
        <p:nvSpPr>
          <p:cNvPr id="13" name="Rechthoek 12"/>
          <p:cNvSpPr/>
          <p:nvPr/>
        </p:nvSpPr>
        <p:spPr>
          <a:xfrm>
            <a:off x="2974136" y="971600"/>
            <a:ext cx="792088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164</a:t>
            </a:r>
            <a:endParaRPr lang="nl-NL" dirty="0"/>
          </a:p>
        </p:txBody>
      </p:sp>
      <p:sp>
        <p:nvSpPr>
          <p:cNvPr id="14" name="Rechthoek 13"/>
          <p:cNvSpPr/>
          <p:nvPr/>
        </p:nvSpPr>
        <p:spPr>
          <a:xfrm>
            <a:off x="5157192" y="971600"/>
            <a:ext cx="792088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190</a:t>
            </a:r>
            <a:endParaRPr lang="nl-NL" dirty="0"/>
          </a:p>
        </p:txBody>
      </p:sp>
      <p:cxnSp>
        <p:nvCxnSpPr>
          <p:cNvPr id="16" name="Rechte verbindingslijn 15"/>
          <p:cNvCxnSpPr/>
          <p:nvPr/>
        </p:nvCxnSpPr>
        <p:spPr>
          <a:xfrm flipH="1">
            <a:off x="1124744" y="1619672"/>
            <a:ext cx="260412" cy="2866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7" name="Rechte verbindingslijn 16"/>
          <p:cNvCxnSpPr/>
          <p:nvPr/>
        </p:nvCxnSpPr>
        <p:spPr>
          <a:xfrm flipH="1">
            <a:off x="3064768" y="5436096"/>
            <a:ext cx="260412" cy="2866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8" name="Rechte verbindingslijn 17"/>
          <p:cNvCxnSpPr/>
          <p:nvPr/>
        </p:nvCxnSpPr>
        <p:spPr>
          <a:xfrm flipH="1">
            <a:off x="5292824" y="3498928"/>
            <a:ext cx="260412" cy="2866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9" name="Rechte verbindingslijn 18"/>
          <p:cNvCxnSpPr/>
          <p:nvPr/>
        </p:nvCxnSpPr>
        <p:spPr>
          <a:xfrm flipH="1">
            <a:off x="3064768" y="3498928"/>
            <a:ext cx="260412" cy="2866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0" name="Rechte verbindingslijn 19"/>
          <p:cNvCxnSpPr/>
          <p:nvPr/>
        </p:nvCxnSpPr>
        <p:spPr>
          <a:xfrm flipH="1">
            <a:off x="5289636" y="1640108"/>
            <a:ext cx="260412" cy="2866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1" name="Rechte verbindingslijn 20"/>
          <p:cNvCxnSpPr/>
          <p:nvPr/>
        </p:nvCxnSpPr>
        <p:spPr>
          <a:xfrm flipH="1">
            <a:off x="3064768" y="1640108"/>
            <a:ext cx="260412" cy="2866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2" name="Rechte verbindingslijn 21"/>
          <p:cNvCxnSpPr/>
          <p:nvPr/>
        </p:nvCxnSpPr>
        <p:spPr>
          <a:xfrm flipH="1">
            <a:off x="1093698" y="7452320"/>
            <a:ext cx="260412" cy="2866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3" name="Rechte verbindingslijn 22"/>
          <p:cNvCxnSpPr/>
          <p:nvPr/>
        </p:nvCxnSpPr>
        <p:spPr>
          <a:xfrm flipH="1">
            <a:off x="1016732" y="5436096"/>
            <a:ext cx="260412" cy="2866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4" name="Rechte verbindingslijn 23"/>
          <p:cNvCxnSpPr/>
          <p:nvPr/>
        </p:nvCxnSpPr>
        <p:spPr>
          <a:xfrm flipH="1">
            <a:off x="1097124" y="3498928"/>
            <a:ext cx="260412" cy="2866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5" name="Rechte verbindingslijn 24"/>
          <p:cNvCxnSpPr/>
          <p:nvPr/>
        </p:nvCxnSpPr>
        <p:spPr>
          <a:xfrm flipH="1">
            <a:off x="3061461" y="7451407"/>
            <a:ext cx="260412" cy="2866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6" name="Rechte verbindingslijn 25"/>
          <p:cNvCxnSpPr/>
          <p:nvPr/>
        </p:nvCxnSpPr>
        <p:spPr>
          <a:xfrm flipH="1">
            <a:off x="5289636" y="7445999"/>
            <a:ext cx="260412" cy="2866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7" name="Rechte verbindingslijn 26"/>
          <p:cNvCxnSpPr/>
          <p:nvPr/>
        </p:nvCxnSpPr>
        <p:spPr>
          <a:xfrm flipH="1">
            <a:off x="5289636" y="5436096"/>
            <a:ext cx="260412" cy="2866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8" name="Rechte verbindingslijn 27"/>
          <p:cNvCxnSpPr/>
          <p:nvPr/>
        </p:nvCxnSpPr>
        <p:spPr>
          <a:xfrm>
            <a:off x="1385156" y="1628056"/>
            <a:ext cx="243644" cy="278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0" name="Rechte verbindingslijn 29"/>
          <p:cNvCxnSpPr/>
          <p:nvPr/>
        </p:nvCxnSpPr>
        <p:spPr>
          <a:xfrm>
            <a:off x="1335800" y="3503119"/>
            <a:ext cx="243644" cy="278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1" name="Rechte verbindingslijn 30"/>
          <p:cNvCxnSpPr/>
          <p:nvPr/>
        </p:nvCxnSpPr>
        <p:spPr>
          <a:xfrm>
            <a:off x="5563562" y="1648492"/>
            <a:ext cx="243644" cy="278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2" name="Rechte verbindingslijn 31"/>
          <p:cNvCxnSpPr/>
          <p:nvPr/>
        </p:nvCxnSpPr>
        <p:spPr>
          <a:xfrm>
            <a:off x="3349612" y="1648492"/>
            <a:ext cx="243644" cy="278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3" name="Rechte verbindingslijn 32"/>
          <p:cNvCxnSpPr/>
          <p:nvPr/>
        </p:nvCxnSpPr>
        <p:spPr>
          <a:xfrm>
            <a:off x="1277144" y="5436096"/>
            <a:ext cx="243644" cy="278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4" name="Rechte verbindingslijn 33"/>
          <p:cNvCxnSpPr/>
          <p:nvPr/>
        </p:nvCxnSpPr>
        <p:spPr>
          <a:xfrm>
            <a:off x="5535797" y="3498927"/>
            <a:ext cx="243644" cy="278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5" name="Rechte verbindingslijn 34"/>
          <p:cNvCxnSpPr/>
          <p:nvPr/>
        </p:nvCxnSpPr>
        <p:spPr>
          <a:xfrm>
            <a:off x="3324509" y="3498928"/>
            <a:ext cx="243644" cy="278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6" name="Rechte verbindingslijn 35"/>
          <p:cNvCxnSpPr/>
          <p:nvPr/>
        </p:nvCxnSpPr>
        <p:spPr>
          <a:xfrm>
            <a:off x="5550048" y="5436096"/>
            <a:ext cx="243644" cy="278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7" name="Rechte verbindingslijn 36"/>
          <p:cNvCxnSpPr/>
          <p:nvPr/>
        </p:nvCxnSpPr>
        <p:spPr>
          <a:xfrm>
            <a:off x="3308412" y="5436096"/>
            <a:ext cx="243644" cy="278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8" name="Rechte verbindingslijn 37"/>
          <p:cNvCxnSpPr/>
          <p:nvPr/>
        </p:nvCxnSpPr>
        <p:spPr>
          <a:xfrm>
            <a:off x="1335800" y="7459791"/>
            <a:ext cx="243644" cy="278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9" name="Rechte verbindingslijn 38"/>
          <p:cNvCxnSpPr/>
          <p:nvPr/>
        </p:nvCxnSpPr>
        <p:spPr>
          <a:xfrm>
            <a:off x="3321873" y="7465092"/>
            <a:ext cx="243644" cy="278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0" name="Rechte verbindingslijn 39"/>
          <p:cNvCxnSpPr/>
          <p:nvPr/>
        </p:nvCxnSpPr>
        <p:spPr>
          <a:xfrm>
            <a:off x="5539766" y="7453624"/>
            <a:ext cx="243644" cy="278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1" name="Rechthoek 40"/>
          <p:cNvSpPr/>
          <p:nvPr/>
        </p:nvSpPr>
        <p:spPr>
          <a:xfrm>
            <a:off x="548680" y="2051720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60</a:t>
            </a:r>
            <a:endParaRPr lang="nl-NL" dirty="0"/>
          </a:p>
        </p:txBody>
      </p:sp>
      <p:sp>
        <p:nvSpPr>
          <p:cNvPr id="42" name="Rechthoek 41"/>
          <p:cNvSpPr/>
          <p:nvPr/>
        </p:nvSpPr>
        <p:spPr>
          <a:xfrm>
            <a:off x="2516443" y="3918215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38</a:t>
            </a:r>
            <a:endParaRPr lang="nl-NL" dirty="0"/>
          </a:p>
        </p:txBody>
      </p:sp>
      <p:sp>
        <p:nvSpPr>
          <p:cNvPr id="43" name="Rechthoek 42"/>
          <p:cNvSpPr/>
          <p:nvPr/>
        </p:nvSpPr>
        <p:spPr>
          <a:xfrm>
            <a:off x="1487233" y="3918215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4" name="Rechthoek 43"/>
          <p:cNvSpPr/>
          <p:nvPr/>
        </p:nvSpPr>
        <p:spPr>
          <a:xfrm>
            <a:off x="515868" y="3918215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50</a:t>
            </a:r>
            <a:endParaRPr lang="nl-NL" dirty="0"/>
          </a:p>
        </p:txBody>
      </p:sp>
      <p:sp>
        <p:nvSpPr>
          <p:cNvPr id="45" name="Rechthoek 44"/>
          <p:cNvSpPr/>
          <p:nvPr/>
        </p:nvSpPr>
        <p:spPr>
          <a:xfrm>
            <a:off x="5649777" y="2048674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6" name="Rechthoek 45"/>
          <p:cNvSpPr/>
          <p:nvPr/>
        </p:nvSpPr>
        <p:spPr>
          <a:xfrm>
            <a:off x="4796785" y="2048674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60</a:t>
            </a:r>
            <a:endParaRPr lang="nl-NL" dirty="0"/>
          </a:p>
        </p:txBody>
      </p:sp>
      <p:sp>
        <p:nvSpPr>
          <p:cNvPr id="47" name="Rechthoek 46"/>
          <p:cNvSpPr/>
          <p:nvPr/>
        </p:nvSpPr>
        <p:spPr>
          <a:xfrm>
            <a:off x="1487233" y="2042253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8" name="Rechthoek 47"/>
          <p:cNvSpPr/>
          <p:nvPr/>
        </p:nvSpPr>
        <p:spPr>
          <a:xfrm>
            <a:off x="3471434" y="2055566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9" name="Rechthoek 48"/>
          <p:cNvSpPr/>
          <p:nvPr/>
        </p:nvSpPr>
        <p:spPr>
          <a:xfrm>
            <a:off x="2516443" y="2042956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62</a:t>
            </a:r>
            <a:endParaRPr lang="nl-NL" dirty="0"/>
          </a:p>
        </p:txBody>
      </p:sp>
      <p:sp>
        <p:nvSpPr>
          <p:cNvPr id="50" name="Rechthoek 49"/>
          <p:cNvSpPr/>
          <p:nvPr/>
        </p:nvSpPr>
        <p:spPr>
          <a:xfrm>
            <a:off x="4814037" y="3926298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80</a:t>
            </a:r>
            <a:endParaRPr lang="nl-NL" dirty="0"/>
          </a:p>
        </p:txBody>
      </p:sp>
      <p:sp>
        <p:nvSpPr>
          <p:cNvPr id="51" name="Rechthoek 50"/>
          <p:cNvSpPr/>
          <p:nvPr/>
        </p:nvSpPr>
        <p:spPr>
          <a:xfrm>
            <a:off x="3471434" y="3918898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2" name="Rechthoek 51"/>
          <p:cNvSpPr/>
          <p:nvPr/>
        </p:nvSpPr>
        <p:spPr>
          <a:xfrm>
            <a:off x="5662883" y="3916216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3" name="Rechthoek 52"/>
          <p:cNvSpPr/>
          <p:nvPr/>
        </p:nvSpPr>
        <p:spPr>
          <a:xfrm>
            <a:off x="515868" y="5877863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110</a:t>
            </a:r>
            <a:endParaRPr lang="nl-NL" dirty="0"/>
          </a:p>
        </p:txBody>
      </p:sp>
      <p:sp>
        <p:nvSpPr>
          <p:cNvPr id="54" name="Rechthoek 53"/>
          <p:cNvSpPr/>
          <p:nvPr/>
        </p:nvSpPr>
        <p:spPr>
          <a:xfrm>
            <a:off x="1470966" y="5875374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5" name="Rechthoek 54"/>
          <p:cNvSpPr/>
          <p:nvPr/>
        </p:nvSpPr>
        <p:spPr>
          <a:xfrm>
            <a:off x="2516443" y="5882542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62</a:t>
            </a:r>
            <a:endParaRPr lang="nl-NL" dirty="0"/>
          </a:p>
        </p:txBody>
      </p:sp>
      <p:sp>
        <p:nvSpPr>
          <p:cNvPr id="56" name="Rechthoek 55"/>
          <p:cNvSpPr/>
          <p:nvPr/>
        </p:nvSpPr>
        <p:spPr>
          <a:xfrm>
            <a:off x="3474175" y="5882542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7" name="Rechthoek 56"/>
          <p:cNvSpPr/>
          <p:nvPr/>
        </p:nvSpPr>
        <p:spPr>
          <a:xfrm>
            <a:off x="4796785" y="5882542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75</a:t>
            </a:r>
            <a:endParaRPr lang="nl-NL" dirty="0"/>
          </a:p>
        </p:txBody>
      </p:sp>
      <p:sp>
        <p:nvSpPr>
          <p:cNvPr id="58" name="Rechthoek 57"/>
          <p:cNvSpPr/>
          <p:nvPr/>
        </p:nvSpPr>
        <p:spPr>
          <a:xfrm>
            <a:off x="5662883" y="5882542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9" name="Rechthoek 58"/>
          <p:cNvSpPr/>
          <p:nvPr/>
        </p:nvSpPr>
        <p:spPr>
          <a:xfrm>
            <a:off x="548680" y="7894087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34</a:t>
            </a:r>
            <a:endParaRPr lang="nl-NL" dirty="0"/>
          </a:p>
        </p:txBody>
      </p:sp>
      <p:sp>
        <p:nvSpPr>
          <p:cNvPr id="60" name="Rechthoek 59"/>
          <p:cNvSpPr/>
          <p:nvPr/>
        </p:nvSpPr>
        <p:spPr>
          <a:xfrm>
            <a:off x="1443588" y="7885703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1" name="Rechthoek 60"/>
          <p:cNvSpPr/>
          <p:nvPr/>
        </p:nvSpPr>
        <p:spPr>
          <a:xfrm>
            <a:off x="2518213" y="7898050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77</a:t>
            </a:r>
            <a:endParaRPr lang="nl-NL" dirty="0"/>
          </a:p>
        </p:txBody>
      </p:sp>
      <p:sp>
        <p:nvSpPr>
          <p:cNvPr id="62" name="Rechthoek 61"/>
          <p:cNvSpPr/>
          <p:nvPr/>
        </p:nvSpPr>
        <p:spPr>
          <a:xfrm>
            <a:off x="3479934" y="7885703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3" name="Rechthoek 62"/>
          <p:cNvSpPr/>
          <p:nvPr/>
        </p:nvSpPr>
        <p:spPr>
          <a:xfrm>
            <a:off x="4814037" y="7901251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12</a:t>
            </a:r>
            <a:endParaRPr lang="nl-NL" dirty="0"/>
          </a:p>
        </p:txBody>
      </p:sp>
      <p:sp>
        <p:nvSpPr>
          <p:cNvPr id="64" name="Rechthoek 63"/>
          <p:cNvSpPr/>
          <p:nvPr/>
        </p:nvSpPr>
        <p:spPr>
          <a:xfrm>
            <a:off x="5657619" y="7901251"/>
            <a:ext cx="67522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4767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332656" y="1475656"/>
            <a:ext cx="6120680" cy="70567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 smtClean="0"/>
              <a:t>Kim gooit een speer 4 meter ver. Haar vader gooit de speer 4 keer zo ver. Hoeveel meter ver gooit haar vader?</a:t>
            </a:r>
          </a:p>
          <a:p>
            <a:r>
              <a:rPr lang="nl-NL" dirty="0" smtClean="0"/>
              <a:t>…………………………………………………………………………………….</a:t>
            </a:r>
          </a:p>
          <a:p>
            <a:endParaRPr lang="nl-NL" dirty="0"/>
          </a:p>
          <a:p>
            <a:r>
              <a:rPr lang="nl-NL" dirty="0" smtClean="0"/>
              <a:t>De bakker heeft 63 gebakjes die hij per 3 in een doosje doet.</a:t>
            </a:r>
          </a:p>
          <a:p>
            <a:r>
              <a:rPr lang="nl-NL" dirty="0" smtClean="0"/>
              <a:t>Hoeveel doosjes heeft de bakker nodig?</a:t>
            </a:r>
          </a:p>
          <a:p>
            <a:r>
              <a:rPr lang="nl-NL" dirty="0" smtClean="0"/>
              <a:t>……………………………………………………………………………………</a:t>
            </a:r>
          </a:p>
          <a:p>
            <a:endParaRPr lang="nl-NL" dirty="0"/>
          </a:p>
          <a:p>
            <a:r>
              <a:rPr lang="nl-NL" dirty="0" smtClean="0"/>
              <a:t>Ruud rijdt 17 km in 1 uur op zijn fiets. Hoe ver is hij na 4 uur?</a:t>
            </a:r>
          </a:p>
          <a:p>
            <a:r>
              <a:rPr lang="nl-NL" dirty="0" smtClean="0"/>
              <a:t>…………………………………………………………………………………..</a:t>
            </a:r>
          </a:p>
          <a:p>
            <a:endParaRPr lang="nl-NL" dirty="0"/>
          </a:p>
          <a:p>
            <a:r>
              <a:rPr lang="nl-NL" dirty="0" smtClean="0"/>
              <a:t>Simon zijn bril kost 75 euro. Hoeveel briefjes van € 5 zijn dat?</a:t>
            </a:r>
          </a:p>
          <a:p>
            <a:r>
              <a:rPr lang="nl-NL" dirty="0" smtClean="0"/>
              <a:t>………………………………………………………………………………….</a:t>
            </a:r>
          </a:p>
          <a:p>
            <a:endParaRPr lang="nl-NL" dirty="0"/>
          </a:p>
          <a:p>
            <a:r>
              <a:rPr lang="nl-NL" dirty="0" smtClean="0"/>
              <a:t>Er zitten 9 koekjes in een rol. Hoeveel koekjes in 8 rollen?</a:t>
            </a:r>
          </a:p>
          <a:p>
            <a:r>
              <a:rPr lang="nl-NL" dirty="0" smtClean="0"/>
              <a:t>…………………………………………………………………………………</a:t>
            </a:r>
          </a:p>
          <a:p>
            <a:endParaRPr lang="nl-NL" dirty="0"/>
          </a:p>
          <a:p>
            <a:r>
              <a:rPr lang="nl-NL" dirty="0" smtClean="0"/>
              <a:t>Tessa heeft 64 knikker. Sem heeft er 25. Hoeveel knikkers heeft Sem er minder dan Tessa?</a:t>
            </a:r>
          </a:p>
          <a:p>
            <a:r>
              <a:rPr lang="nl-NL" dirty="0" smtClean="0"/>
              <a:t>…………………………………………………………………………………</a:t>
            </a:r>
          </a:p>
          <a:p>
            <a:endParaRPr lang="nl-NL" dirty="0"/>
          </a:p>
          <a:p>
            <a:r>
              <a:rPr lang="nl-NL" dirty="0" smtClean="0"/>
              <a:t>Drie verschillende boeken koopt Jens. Ze kosten 14 , 17 en 19 euro. Hoeveel moet hij betalen?</a:t>
            </a:r>
          </a:p>
          <a:p>
            <a:r>
              <a:rPr lang="nl-NL" smtClean="0"/>
              <a:t>……………………………………………………………………………………..</a:t>
            </a:r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2348880" y="323528"/>
            <a:ext cx="2234907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Los de som op </a:t>
            </a:r>
          </a:p>
          <a:p>
            <a:pPr algn="ctr"/>
            <a:r>
              <a:rPr lang="nl-NL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 noteer hoe je dit</a:t>
            </a:r>
          </a:p>
          <a:p>
            <a:pPr algn="ctr"/>
            <a:r>
              <a:rPr lang="nl-NL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hebt uitgerekend.</a:t>
            </a:r>
            <a:endParaRPr lang="nl-NL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02565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831978" y="4110335"/>
            <a:ext cx="51940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ANTWOORDEN!</a:t>
            </a:r>
            <a:endParaRPr lang="nl-NL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99781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855" y="467544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456" y="2156015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3096" y="467544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3096" y="2213968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456" y="3840088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3096" y="3897052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3096" y="5538192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456" y="5538192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456" y="7236296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s://lh7-us.googleusercontent.com/DqnnyXtaVdpd9rBDXSj9DdGRV4km3cdLFQdwLeED8hfFwCXX2JVE8wyA67Y-hATE8dK82AVrw4EX5hyNX0h15HX9lktBO-9s4NpB-pnM5oivPeQyDVlUO6RCw9wEmShQJUXUS1aJTMWzWE47004Pw_4PYQ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3096" y="7236296"/>
            <a:ext cx="234252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hthoek 1"/>
          <p:cNvSpPr/>
          <p:nvPr/>
        </p:nvSpPr>
        <p:spPr>
          <a:xfrm>
            <a:off x="637456" y="1547664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40 + 40</a:t>
            </a:r>
            <a:endParaRPr lang="nl-NL" dirty="0"/>
          </a:p>
        </p:txBody>
      </p:sp>
      <p:sp>
        <p:nvSpPr>
          <p:cNvPr id="13" name="Rechthoek 12"/>
          <p:cNvSpPr/>
          <p:nvPr/>
        </p:nvSpPr>
        <p:spPr>
          <a:xfrm>
            <a:off x="1950574" y="1550665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21 +</a:t>
            </a:r>
            <a:r>
              <a:rPr lang="nl-NL" dirty="0" smtClean="0">
                <a:solidFill>
                  <a:srgbClr val="FF0000"/>
                </a:solidFill>
              </a:rPr>
              <a:t> 59</a:t>
            </a:r>
            <a:endParaRPr lang="nl-NL" dirty="0"/>
          </a:p>
        </p:txBody>
      </p:sp>
      <p:sp>
        <p:nvSpPr>
          <p:cNvPr id="14" name="Rechthoek 13"/>
          <p:cNvSpPr/>
          <p:nvPr/>
        </p:nvSpPr>
        <p:spPr>
          <a:xfrm>
            <a:off x="2015559" y="6516216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29 + </a:t>
            </a:r>
            <a:r>
              <a:rPr lang="nl-NL" dirty="0" smtClean="0">
                <a:solidFill>
                  <a:srgbClr val="FF0000"/>
                </a:solidFill>
              </a:rPr>
              <a:t>51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15" name="Rechthoek 14"/>
          <p:cNvSpPr/>
          <p:nvPr/>
        </p:nvSpPr>
        <p:spPr>
          <a:xfrm>
            <a:off x="605161" y="6516216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19 + 61</a:t>
            </a:r>
            <a:endParaRPr lang="nl-NL" dirty="0"/>
          </a:p>
        </p:txBody>
      </p:sp>
      <p:sp>
        <p:nvSpPr>
          <p:cNvPr id="16" name="Rechthoek 15"/>
          <p:cNvSpPr/>
          <p:nvPr/>
        </p:nvSpPr>
        <p:spPr>
          <a:xfrm>
            <a:off x="1988634" y="4817286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32 + </a:t>
            </a:r>
            <a:r>
              <a:rPr lang="nl-NL" dirty="0" smtClean="0">
                <a:solidFill>
                  <a:srgbClr val="FF0000"/>
                </a:solidFill>
              </a:rPr>
              <a:t>48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17" name="Rechthoek 16"/>
          <p:cNvSpPr/>
          <p:nvPr/>
        </p:nvSpPr>
        <p:spPr>
          <a:xfrm>
            <a:off x="637456" y="4817286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25 + 55</a:t>
            </a:r>
            <a:endParaRPr lang="nl-NL" dirty="0"/>
          </a:p>
        </p:txBody>
      </p:sp>
      <p:sp>
        <p:nvSpPr>
          <p:cNvPr id="18" name="Rechthoek 17"/>
          <p:cNvSpPr/>
          <p:nvPr/>
        </p:nvSpPr>
        <p:spPr>
          <a:xfrm>
            <a:off x="1968033" y="3134841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17 + </a:t>
            </a:r>
            <a:r>
              <a:rPr lang="nl-NL" dirty="0" smtClean="0">
                <a:solidFill>
                  <a:srgbClr val="FF0000"/>
                </a:solidFill>
              </a:rPr>
              <a:t>63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19" name="Rechthoek 18"/>
          <p:cNvSpPr/>
          <p:nvPr/>
        </p:nvSpPr>
        <p:spPr>
          <a:xfrm>
            <a:off x="623723" y="3138044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35 + 45</a:t>
            </a:r>
            <a:endParaRPr lang="nl-NL" dirty="0"/>
          </a:p>
        </p:txBody>
      </p:sp>
      <p:sp>
        <p:nvSpPr>
          <p:cNvPr id="20" name="Rechthoek 19"/>
          <p:cNvSpPr/>
          <p:nvPr/>
        </p:nvSpPr>
        <p:spPr>
          <a:xfrm>
            <a:off x="5612405" y="1475656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9 + </a:t>
            </a:r>
            <a:r>
              <a:rPr lang="nl-NL" dirty="0" smtClean="0">
                <a:solidFill>
                  <a:srgbClr val="FF0000"/>
                </a:solidFill>
              </a:rPr>
              <a:t>26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21" name="Rechthoek 20"/>
          <p:cNvSpPr/>
          <p:nvPr/>
        </p:nvSpPr>
        <p:spPr>
          <a:xfrm>
            <a:off x="4255036" y="1475656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19 + 16</a:t>
            </a:r>
            <a:endParaRPr lang="nl-NL" dirty="0"/>
          </a:p>
        </p:txBody>
      </p:sp>
      <p:sp>
        <p:nvSpPr>
          <p:cNvPr id="22" name="Rechthoek 21"/>
          <p:cNvSpPr/>
          <p:nvPr/>
        </p:nvSpPr>
        <p:spPr>
          <a:xfrm>
            <a:off x="5607203" y="8191755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55 + </a:t>
            </a:r>
            <a:r>
              <a:rPr lang="nl-NL" dirty="0" smtClean="0">
                <a:solidFill>
                  <a:srgbClr val="FF0000"/>
                </a:solidFill>
              </a:rPr>
              <a:t>45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23" name="Rechthoek 22"/>
          <p:cNvSpPr/>
          <p:nvPr/>
        </p:nvSpPr>
        <p:spPr>
          <a:xfrm>
            <a:off x="4233467" y="8195458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12 + 88</a:t>
            </a:r>
            <a:endParaRPr lang="nl-NL" dirty="0"/>
          </a:p>
        </p:txBody>
      </p:sp>
      <p:sp>
        <p:nvSpPr>
          <p:cNvPr id="24" name="Rechthoek 23"/>
          <p:cNvSpPr/>
          <p:nvPr/>
        </p:nvSpPr>
        <p:spPr>
          <a:xfrm>
            <a:off x="2015559" y="8195458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27 + </a:t>
            </a:r>
            <a:r>
              <a:rPr lang="nl-NL" dirty="0" smtClean="0">
                <a:solidFill>
                  <a:srgbClr val="FF0000"/>
                </a:solidFill>
              </a:rPr>
              <a:t>18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25" name="Rechthoek 24"/>
          <p:cNvSpPr/>
          <p:nvPr/>
        </p:nvSpPr>
        <p:spPr>
          <a:xfrm>
            <a:off x="601073" y="8195458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22 + 23</a:t>
            </a:r>
            <a:endParaRPr lang="nl-NL" dirty="0"/>
          </a:p>
        </p:txBody>
      </p:sp>
      <p:sp>
        <p:nvSpPr>
          <p:cNvPr id="26" name="Rechthoek 25"/>
          <p:cNvSpPr/>
          <p:nvPr/>
        </p:nvSpPr>
        <p:spPr>
          <a:xfrm>
            <a:off x="5607203" y="6498510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83 + </a:t>
            </a:r>
            <a:r>
              <a:rPr lang="nl-NL" dirty="0" smtClean="0">
                <a:solidFill>
                  <a:srgbClr val="FF0000"/>
                </a:solidFill>
              </a:rPr>
              <a:t>17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27" name="Rechthoek 26"/>
          <p:cNvSpPr/>
          <p:nvPr/>
        </p:nvSpPr>
        <p:spPr>
          <a:xfrm>
            <a:off x="5609361" y="4842484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30 + </a:t>
            </a:r>
            <a:r>
              <a:rPr lang="nl-NL" dirty="0" smtClean="0">
                <a:solidFill>
                  <a:srgbClr val="FF0000"/>
                </a:solidFill>
              </a:rPr>
              <a:t>70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28" name="Rechthoek 27"/>
          <p:cNvSpPr/>
          <p:nvPr/>
        </p:nvSpPr>
        <p:spPr>
          <a:xfrm>
            <a:off x="5612405" y="3140332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15 + </a:t>
            </a:r>
            <a:r>
              <a:rPr lang="nl-NL" dirty="0" smtClean="0">
                <a:solidFill>
                  <a:srgbClr val="FF0000"/>
                </a:solidFill>
              </a:rPr>
              <a:t>40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29" name="Rechthoek 28"/>
          <p:cNvSpPr/>
          <p:nvPr/>
        </p:nvSpPr>
        <p:spPr>
          <a:xfrm>
            <a:off x="4247090" y="6498510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21 + 79</a:t>
            </a:r>
            <a:endParaRPr lang="nl-NL" dirty="0"/>
          </a:p>
        </p:txBody>
      </p:sp>
      <p:sp>
        <p:nvSpPr>
          <p:cNvPr id="30" name="Rechthoek 29"/>
          <p:cNvSpPr/>
          <p:nvPr/>
        </p:nvSpPr>
        <p:spPr>
          <a:xfrm>
            <a:off x="4255036" y="4842484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36 + 64</a:t>
            </a:r>
            <a:endParaRPr lang="nl-NL" dirty="0"/>
          </a:p>
        </p:txBody>
      </p:sp>
      <p:sp>
        <p:nvSpPr>
          <p:cNvPr id="31" name="Rechthoek 30"/>
          <p:cNvSpPr/>
          <p:nvPr/>
        </p:nvSpPr>
        <p:spPr>
          <a:xfrm>
            <a:off x="4289954" y="3144769"/>
            <a:ext cx="991344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43 + 12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69008200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2105</TotalTime>
  <Words>813</Words>
  <Application>Microsoft Office PowerPoint</Application>
  <PresentationFormat>Diavoorstelling (4:3)</PresentationFormat>
  <Paragraphs>235</Paragraphs>
  <Slides>13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6" baseType="lpstr">
      <vt:lpstr>Arial</vt:lpstr>
      <vt:lpstr>Corbel</vt:lpstr>
      <vt:lpstr>Basis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Opdracht 1</dc:title>
  <dc:creator>My Acer</dc:creator>
  <cp:lastModifiedBy>hans vdvlugt</cp:lastModifiedBy>
  <cp:revision>78</cp:revision>
  <cp:lastPrinted>2024-05-11T13:15:38Z</cp:lastPrinted>
  <dcterms:created xsi:type="dcterms:W3CDTF">2014-01-19T15:45:44Z</dcterms:created>
  <dcterms:modified xsi:type="dcterms:W3CDTF">2024-05-12T08:23:17Z</dcterms:modified>
</cp:coreProperties>
</file>