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471" y="1027289"/>
            <a:ext cx="6065044" cy="44704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76" y="5597879"/>
            <a:ext cx="5190863" cy="219456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1496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050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18473" y="927100"/>
            <a:ext cx="1478756" cy="64008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983" y="952502"/>
            <a:ext cx="4350544" cy="72009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3172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7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71" y="1023225"/>
            <a:ext cx="6064187" cy="447446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5475" y="5583033"/>
            <a:ext cx="5189792" cy="219456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00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619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68303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600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709334"/>
            <a:ext cx="2854643" cy="964533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619" y="3648200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74732" y="2706624"/>
            <a:ext cx="2854643" cy="96316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74732" y="3645408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27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34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33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6250" y="0"/>
            <a:ext cx="257175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47040" y="723043"/>
            <a:ext cx="1903095" cy="256032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016000"/>
            <a:ext cx="3429000" cy="6096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5240" y="3349085"/>
            <a:ext cx="1911668" cy="4169316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772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88" y="7224891"/>
            <a:ext cx="6064187" cy="817711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858000" cy="7107936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0619" y="7879647"/>
            <a:ext cx="5191506" cy="7112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189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90" y="666044"/>
            <a:ext cx="6059686" cy="221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404" y="2657858"/>
            <a:ext cx="6048971" cy="502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763" y="8549929"/>
            <a:ext cx="231457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5763" y="8739596"/>
            <a:ext cx="282892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895" y="7772998"/>
            <a:ext cx="1645920" cy="18627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925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RTomtUnVXHfjMUS3N2i61-7S_qaXvDgnr__jnnJAPRDNPXM6Rf8o4BPugcIgvPgK2NBcrjk4vaBex_nZfxrJJDM-FOKLUQdWGc0gEYWsoo7LkwmOozGH17JNGYl5Kso5hGtcNt-kkAnn881hVo8AT-e7Y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6" y="323528"/>
            <a:ext cx="4001119" cy="724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2393664" y="7092280"/>
            <a:ext cx="20393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one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4210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515909" y="7092280"/>
            <a:ext cx="17948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smtClean="0">
                <a:ln/>
                <a:solidFill>
                  <a:schemeClr val="accent4"/>
                </a:solidFill>
                <a:effectLst/>
                <a:latin typeface="+mj-lt"/>
              </a:rPr>
              <a:t>ten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10242" name="Picture 2" descr="https://lh7-us.googleusercontent.com/RTomtUnVXHfjMUS3N2i61-7S_qaXvDgnr__jnnJAPRDNPXM6Rf8o4BPugcIgvPgK2NBcrjk4vaBex_nZfxrJJDM-FOKLUQdWGc0gEYWsoo7LkwmOozGH17JNGYl5Kso5hGtcNt-kkAnn881hVo8AT-e7Y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971600"/>
            <a:ext cx="3024336" cy="547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lh7-us.googleusercontent.com/BALthzRfPjn7I-fJHta8jl5vZFPNVUtDS-x6OjNcUB4p7ONSienBgJySsaspflQbYhmr7pJFM-vkLQkPaXFpysmMQUVcOOi2SxqpQFVcVuRaZR0GGhnSFPz4JgMiGCzY-oEO8hFWu1USu8RSEA3u5a-YCg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8" y="971600"/>
            <a:ext cx="3312368" cy="519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031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7-us.googleusercontent.com/3gVjvR7jU-pXPkhjaDkzIddM5iXh1eSGi9b6KRrcvRPnBQXXePA-VBfiFSHSPOv14lUwdeEEk_zcdNz7B2_851UxBrZ0rCb8Mqf82CxG2mOEejlpESb6rHgPjmHOD9rctQ6KKd9lNjOD16sh_hvnjBLyu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107504"/>
            <a:ext cx="4197983" cy="702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2390874" y="7092280"/>
            <a:ext cx="20449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two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304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012342" y="7092280"/>
            <a:ext cx="28019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three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3074" name="Picture 2" descr="https://lh7-us.googleusercontent.com/mM7WcIAKKxGvYl6p4otZrXPEVU96J6VJKst5nKCTzIehpUT-3cLZLnHJ0hlygndEajzjnGfL1BFXBm9jP7dKB3VGsfHbAmpXDWBZc8p9vaSlQGiQaOiwNqr2iHPlbKncuN2WJREE3OHrYOaL8JaZ1Yq7U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25" y="467544"/>
            <a:ext cx="3093018" cy="651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85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318129" y="7092280"/>
            <a:ext cx="219040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four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4098" name="Picture 2" descr="https://lh7-us.googleusercontent.com/9eZMhQPumIqGyL_il6BdUObUz81wUV7DZx3IB6_yJ6jF4FRAaIfFYBtka3vMkPMsixkEd2DM1x4TJ7u3H_E1We-IB8xsGEr-JMAVFpLye5AGBxVbYg87oJZf594E-Hr18qJe4bdJtbeXgDSK059GhEOzn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215" y="683568"/>
            <a:ext cx="4222234" cy="593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540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448582" y="7092280"/>
            <a:ext cx="19295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smtClean="0">
                <a:ln/>
                <a:solidFill>
                  <a:schemeClr val="accent4"/>
                </a:solidFill>
                <a:effectLst/>
                <a:latin typeface="+mj-lt"/>
              </a:rPr>
              <a:t>five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5122" name="Picture 2" descr="https://lh7-us.googleusercontent.com/IaCZsLhxbdT97pxzl7O_t9y6kSnpPTRgWD2_98hbMT6nNL3vXLVmIfWs1sUzJ2e3v-dGres7yzYYIxajWpdxbUwDLOnT9dkmjTCgzVkXLfkJ1_GuKSqRGqTyYtATIurnCkgPH1F1D4LjLlgnajT1E0ing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94" y="467544"/>
            <a:ext cx="3970877" cy="648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588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700638" y="7092280"/>
            <a:ext cx="142539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six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6146" name="Picture 2" descr="https://lh7-us.googleusercontent.com/zmxScQStO-NwUTdnyxYDqNOKD5itokRWYDP7_f7Q_1hY-JlvDemiYA_MECzaUI8pw69bsydW1NVW-OHeAJotFARbXuVMh4j283cJxXU9shIlrAySyrSWil63Ii8WDFUrNnH_gVUzH4S4EzUkwtLFog3_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50" y="395536"/>
            <a:ext cx="3758566" cy="68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432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1919399" y="7092280"/>
            <a:ext cx="298786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seven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7170" name="Picture 2" descr="https://lh7-us.googleusercontent.com/UOXwrqX9n9Y1piMUIoORa7wnvCwK01AAqq27Hz8g-rjOQLvV3kR9LIsEW_0wc0_vFA0wy1cakFMmDfT-duSYsczfEOwhC6izMRxY-5zlbMl3UyzQe0t6bwRyXicE0YXCBtIKRiclBj5ar-9azEeLNTFD2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933" y="755576"/>
            <a:ext cx="3868799" cy="650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835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099128" y="7092280"/>
            <a:ext cx="262841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eight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8194" name="Picture 2" descr="https://lh7-us.googleusercontent.com/YGNBrbcPMMeG6yXBeJ_LjR63elUFQXHHfhFAmuAErSeYQAq3WvN6yR4BsA9HGbG0w8qcAj2aKbw-6atGSk1dTZFx_qmCs_QyVz_uveVtKJpEBoPeuYbUMprcJ9ja_l_DKyEKM8WOkW9HrAmlTKemzZC-H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38" y="3131840"/>
            <a:ext cx="5612191" cy="33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517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2260614" y="7092280"/>
            <a:ext cx="230543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9600" b="1" cap="none" spc="0" dirty="0" err="1" smtClean="0">
                <a:ln/>
                <a:solidFill>
                  <a:schemeClr val="accent4"/>
                </a:solidFill>
                <a:effectLst/>
                <a:latin typeface="+mj-lt"/>
              </a:rPr>
              <a:t>nine</a:t>
            </a:r>
            <a:endParaRPr lang="nl-NL" sz="96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  <p:pic>
        <p:nvPicPr>
          <p:cNvPr id="9218" name="Picture 2" descr="https://lh7-us.googleusercontent.com/pg1vbgLGZIfwpekKhkB8nfH4EpTBPafJxScTpuMORHkr03jLBb4RNcNAu6bNSAppRIS0vp0DOAPCDVjyA5lyogLZVhNhMUMWMYSMCnYgF7zYVHHZUTznynChljqTwNGTwxXUxKmYUyG4zaXMvk5sjhrPA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632" y="827584"/>
            <a:ext cx="3377401" cy="617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913182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isch">
  <a:themeElements>
    <a:clrScheme name="Metropolitisch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isch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isch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Druppel</Template>
  <TotalTime>1920</TotalTime>
  <Words>10</Words>
  <Application>Microsoft Office PowerPoint</Application>
  <PresentationFormat>Diavoorstelling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Calibri Light</vt:lpstr>
      <vt:lpstr>Metropolitisch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52</cp:revision>
  <cp:lastPrinted>2023-11-18T16:21:28Z</cp:lastPrinted>
  <dcterms:created xsi:type="dcterms:W3CDTF">2014-01-19T15:45:44Z</dcterms:created>
  <dcterms:modified xsi:type="dcterms:W3CDTF">2024-04-01T16:58:20Z</dcterms:modified>
</cp:coreProperties>
</file>