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embeddedFontLst>
    <p:embeddedFont>
      <p:font typeface="Comfortaa" panose="020B0604020202020204" charset="0"/>
      <p:regular r:id="rId11"/>
      <p:bold r:id="rId12"/>
    </p:embeddedFont>
    <p:embeddedFont>
      <p:font typeface="Lobster" panose="020F0502020204030204" pitchFamily="2" charset="0"/>
      <p:regular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630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fe9eccadb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g2fe9eccadb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fe9eccadb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2fe9eccadb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fe9eccadb1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2fe9eccadb1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fe9eccadb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g2fe9eccadb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fe9eccadb1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2fe9eccadb1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fe9eccadb1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2fe9eccadb1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fe9eccadb1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g2fe9eccadb1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19888" y="1862300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begrijpend</a:t>
            </a:r>
            <a:endParaRPr sz="2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    lezen</a:t>
            </a:r>
            <a:endParaRPr sz="2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3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rekenen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tekenen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654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stillezen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Godsdienst</a:t>
            </a:r>
            <a:endParaRPr sz="28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6747575" y="3866925"/>
            <a:ext cx="18852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zingen</a:t>
            </a:r>
            <a:endParaRPr sz="3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93666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17388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193667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3517388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/>
          <p:nvPr/>
        </p:nvSpPr>
        <p:spPr>
          <a:xfrm>
            <a:off x="219888" y="18622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eten en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drinken</a:t>
            </a: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1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toets</a:t>
            </a:r>
            <a:endParaRPr sz="11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   </a:t>
            </a: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buiten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spelen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4654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muziek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knutselen</a:t>
            </a:r>
            <a:endParaRPr sz="3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  naar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  huis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77" name="Google Shape;7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93666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2376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193667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3523763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/>
          <p:nvPr/>
        </p:nvSpPr>
        <p:spPr>
          <a:xfrm>
            <a:off x="219888" y="18097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spelletje</a:t>
            </a:r>
            <a:r>
              <a:rPr lang="nl" sz="3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nl" sz="3500">
                <a:solidFill>
                  <a:schemeClr val="dk1"/>
                </a:solidFill>
              </a:rPr>
              <a:t>              </a:t>
            </a:r>
            <a:endParaRPr sz="31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8" name="Google Shape;88;p15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tafels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oefenen</a:t>
            </a:r>
            <a:r>
              <a:rPr lang="nl" sz="3500">
                <a:solidFill>
                  <a:schemeClr val="dk1"/>
                </a:solidFill>
              </a:rPr>
              <a:t>                   </a:t>
            </a:r>
            <a:endParaRPr sz="11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9" name="Google Shape;89;p15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</a:t>
            </a: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  rekenen</a:t>
            </a:r>
            <a:endParaRPr sz="3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90" name="Google Shape;90;p15"/>
          <p:cNvSpPr/>
          <p:nvPr/>
        </p:nvSpPr>
        <p:spPr>
          <a:xfrm>
            <a:off x="4654888" y="18097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   </a:t>
            </a:r>
            <a:r>
              <a:rPr lang="nl" sz="3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tablet</a:t>
            </a:r>
            <a:endParaRPr sz="30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1" name="Google Shape;91;p15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</a:t>
            </a:r>
            <a:r>
              <a:rPr lang="nl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gymnastiek</a:t>
            </a:r>
            <a:endParaRPr sz="29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2" name="Google Shape;92;p15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5"/>
          <p:cNvSpPr txBox="1"/>
          <p:nvPr/>
        </p:nvSpPr>
        <p:spPr>
          <a:xfrm>
            <a:off x="6767050" y="3866950"/>
            <a:ext cx="18852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kieskast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94" name="Google Shape;9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167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884088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1675" y="188407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1675" y="244413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/>
          <p:nvPr/>
        </p:nvSpPr>
        <p:spPr>
          <a:xfrm>
            <a:off x="219888" y="18097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kanjer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training</a:t>
            </a:r>
            <a:r>
              <a:rPr lang="nl" sz="3500">
                <a:solidFill>
                  <a:schemeClr val="dk1"/>
                </a:solidFill>
              </a:rPr>
              <a:t>               </a:t>
            </a:r>
            <a:endParaRPr sz="31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5" name="Google Shape;105;p16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vrij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spelen</a:t>
            </a:r>
            <a:r>
              <a:rPr lang="nl" sz="3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11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</a:t>
            </a: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duo-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lezen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4654888" y="18097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taal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8" name="Google Shape;108;p16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techniek</a:t>
            </a:r>
            <a:endParaRPr sz="3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6758475" y="3866925"/>
            <a:ext cx="1885200" cy="577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flitsen</a:t>
            </a:r>
            <a:endParaRPr sz="3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11" name="Google Shape;11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884088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24441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188407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/>
          <p:nvPr/>
        </p:nvSpPr>
        <p:spPr>
          <a:xfrm>
            <a:off x="219888" y="18097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kring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              </a:t>
            </a:r>
            <a:endParaRPr sz="31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2" name="Google Shape;122;p17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pauze</a:t>
            </a:r>
            <a:r>
              <a:rPr lang="nl" sz="3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nl" sz="3500">
                <a:solidFill>
                  <a:schemeClr val="dk1"/>
                </a:solidFill>
              </a:rPr>
              <a:t>                  </a:t>
            </a:r>
            <a:endParaRPr sz="11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3" name="Google Shape;123;p17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veilig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leren                 </a:t>
            </a:r>
            <a:b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</a:b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lezen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4" name="Google Shape;124;p17"/>
          <p:cNvSpPr/>
          <p:nvPr/>
        </p:nvSpPr>
        <p:spPr>
          <a:xfrm>
            <a:off x="4654888" y="18590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dictee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5" name="Google Shape;125;p17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verkeer</a:t>
            </a:r>
            <a:endParaRPr sz="32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6554625" y="3813150"/>
            <a:ext cx="2181100" cy="69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2900" dirty="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voorlezen</a:t>
            </a:r>
            <a:endParaRPr sz="2900" dirty="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884088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0150" y="193346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300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19888" y="18097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weektaak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              </a:t>
            </a:r>
            <a:endParaRPr sz="31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hoeken</a:t>
            </a:r>
            <a:r>
              <a:rPr lang="nl" sz="3500">
                <a:solidFill>
                  <a:schemeClr val="dk1"/>
                </a:solidFill>
              </a:rPr>
              <a:t>                   </a:t>
            </a:r>
            <a:endParaRPr sz="11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0" name="Google Shape;140;p18"/>
          <p:cNvSpPr/>
          <p:nvPr/>
        </p:nvSpPr>
        <p:spPr>
          <a:xfrm>
            <a:off x="4654888" y="17003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</a:t>
            </a:r>
            <a:endParaRPr sz="3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uitstapje</a:t>
            </a: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</a:t>
            </a:r>
            <a:b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</a:br>
            <a:r>
              <a:rPr lang="nl" sz="3200">
                <a:solidFill>
                  <a:schemeClr val="dk1"/>
                </a:solidFill>
                <a:latin typeface="Lobster"/>
                <a:ea typeface="Lobster"/>
                <a:cs typeface="Lobster"/>
                <a:sym typeface="Lobster"/>
              </a:rPr>
              <a:t>                        </a:t>
            </a: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endParaRPr sz="32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1" name="Google Shape;141;p18"/>
          <p:cNvSpPr/>
          <p:nvPr/>
        </p:nvSpPr>
        <p:spPr>
          <a:xfrm>
            <a:off x="4654888" y="1809713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circuit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2" name="Google Shape;142;p18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30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verrassing</a:t>
            </a:r>
            <a:endParaRPr sz="30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43" name="Google Shape;143;p18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8"/>
          <p:cNvSpPr txBox="1"/>
          <p:nvPr/>
        </p:nvSpPr>
        <p:spPr>
          <a:xfrm>
            <a:off x="6714875" y="3741650"/>
            <a:ext cx="18852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2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spelling</a:t>
            </a:r>
            <a:endParaRPr sz="32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45" name="Google Shape;14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884088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275" y="24441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275" y="1884088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227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9"/>
          <p:cNvSpPr/>
          <p:nvPr/>
        </p:nvSpPr>
        <p:spPr>
          <a:xfrm>
            <a:off x="219888" y="1809713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 </a:t>
            </a:r>
            <a:br>
              <a:rPr lang="nl" sz="3500" dirty="0">
                <a:solidFill>
                  <a:schemeClr val="dk1"/>
                </a:solidFill>
              </a:rPr>
            </a:br>
            <a:r>
              <a:rPr lang="nl" sz="3500" dirty="0">
                <a:solidFill>
                  <a:schemeClr val="dk1"/>
                </a:solidFill>
                <a:latin typeface="Comfortaa" panose="020B0604020202020204" charset="0"/>
              </a:rPr>
              <a:t> </a:t>
            </a:r>
            <a:r>
              <a:rPr lang="nl" sz="3100" dirty="0">
                <a:solidFill>
                  <a:schemeClr val="dk1"/>
                </a:solidFill>
                <a:latin typeface="Comfortaa" panose="020B0604020202020204" charset="0"/>
              </a:rPr>
              <a:t>               Si</a:t>
            </a:r>
            <a:r>
              <a:rPr lang="nl" sz="2800" dirty="0">
                <a:solidFill>
                  <a:schemeClr val="dk1"/>
                </a:solidFill>
                <a:latin typeface="Comfortaa" panose="020B0604020202020204" charset="0"/>
                <a:ea typeface="Comfortaa"/>
                <a:cs typeface="Comfortaa"/>
                <a:sym typeface="Comfortaa"/>
              </a:rPr>
              <a:t>nterklaas</a:t>
            </a:r>
            <a:br>
              <a:rPr lang="nl" sz="2800" dirty="0">
                <a:solidFill>
                  <a:schemeClr val="dk1"/>
                </a:solidFill>
                <a:latin typeface="Comfortaa" panose="020B0604020202020204" charset="0"/>
                <a:ea typeface="Comfortaa"/>
                <a:cs typeface="Comfortaa"/>
                <a:sym typeface="Comfortaa"/>
              </a:rPr>
            </a:br>
            <a:r>
              <a:rPr lang="nl" sz="2800" dirty="0">
                <a:solidFill>
                  <a:schemeClr val="dk1"/>
                </a:solidFill>
                <a:latin typeface="Comfortaa" panose="020B0604020202020204" charset="0"/>
                <a:ea typeface="Comfortaa"/>
                <a:cs typeface="Comfortaa"/>
                <a:sym typeface="Comfortaa"/>
              </a:rPr>
              <a:t>                       </a:t>
            </a:r>
            <a:r>
              <a:rPr lang="nl" sz="2900" dirty="0">
                <a:solidFill>
                  <a:schemeClr val="dk1"/>
                </a:solidFill>
                <a:latin typeface="Comfortaa" panose="020B0604020202020204" charset="0"/>
                <a:ea typeface="Comfortaa"/>
                <a:cs typeface="Comfortaa"/>
                <a:sym typeface="Comfortaa"/>
              </a:rPr>
              <a:t>feest  </a:t>
            </a:r>
            <a:r>
              <a:rPr lang="nl" sz="2800" dirty="0">
                <a:solidFill>
                  <a:schemeClr val="dk1"/>
                </a:solidFill>
                <a:latin typeface="Comfortaa" panose="020B0604020202020204" charset="0"/>
                <a:ea typeface="Comfortaa"/>
                <a:cs typeface="Comfortaa"/>
                <a:sym typeface="Comfortaa"/>
              </a:rPr>
              <a:t>                              </a:t>
            </a:r>
            <a:endParaRPr sz="2800" dirty="0">
              <a:solidFill>
                <a:schemeClr val="dk1"/>
              </a:solidFill>
              <a:latin typeface="Comfortaa" panose="020B0604020202020204" charset="0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                </a:t>
            </a:r>
            <a:endParaRPr sz="3100" dirty="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  </a:t>
            </a:r>
            <a:r>
              <a:rPr lang="nl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filmpje</a:t>
            </a:r>
            <a:endParaRPr sz="32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</a:t>
            </a:r>
            <a:r>
              <a:rPr lang="nl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kijken</a:t>
            </a:r>
            <a:r>
              <a:rPr lang="nl" sz="3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nl" sz="3500" dirty="0">
                <a:solidFill>
                  <a:schemeClr val="dk1"/>
                </a:solidFill>
              </a:rPr>
              <a:t>                 </a:t>
            </a:r>
            <a:endParaRPr sz="1100"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4654888" y="1859088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endParaRPr sz="35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</a:t>
            </a:r>
            <a:r>
              <a:rPr lang="nl" sz="35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r>
              <a:rPr lang="nl" sz="3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week</a:t>
            </a:r>
            <a:endParaRPr sz="3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1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sluiting</a:t>
            </a:r>
            <a:endParaRPr sz="3100" dirty="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 dirty="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r>
              <a:rPr lang="nl" sz="3200" dirty="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schrijven</a:t>
            </a:r>
            <a:endParaRPr sz="3200" dirty="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0" name="Google Shape;160;p19"/>
          <p:cNvSpPr/>
          <p:nvPr/>
        </p:nvSpPr>
        <p:spPr>
          <a:xfrm>
            <a:off x="4654888" y="3449388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9"/>
          <p:cNvSpPr txBox="1"/>
          <p:nvPr/>
        </p:nvSpPr>
        <p:spPr>
          <a:xfrm>
            <a:off x="6714875" y="3610900"/>
            <a:ext cx="1885200" cy="5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2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nl" sz="30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week opening</a:t>
            </a:r>
            <a:endParaRPr sz="30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62" name="Google Shape;16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884088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8025" y="193346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8025" y="3523750"/>
            <a:ext cx="1389525" cy="127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59;p19">
            <a:extLst>
              <a:ext uri="{FF2B5EF4-FFF2-40B4-BE49-F238E27FC236}">
                <a16:creationId xmlns:a16="http://schemas.microsoft.com/office/drawing/2014/main" id="{35581390-2C03-4609-A073-91BDFAEC0815}"/>
              </a:ext>
            </a:extLst>
          </p:cNvPr>
          <p:cNvSpPr/>
          <p:nvPr/>
        </p:nvSpPr>
        <p:spPr>
          <a:xfrm>
            <a:off x="4654888" y="268812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 dirty="0">
                <a:solidFill>
                  <a:schemeClr val="dk1"/>
                </a:solidFill>
              </a:rPr>
              <a:t>                </a:t>
            </a:r>
            <a:r>
              <a:rPr lang="nl" sz="2400" dirty="0">
                <a:solidFill>
                  <a:schemeClr val="dk1"/>
                </a:solidFill>
                <a:latin typeface="Comfortaa" panose="020B0604020202020204" charset="0"/>
              </a:rPr>
              <a:t>verjaardag</a:t>
            </a:r>
            <a:endParaRPr sz="2400" dirty="0">
              <a:latin typeface="Comfortaa" panose="020B0604020202020204" charset="0"/>
              <a:ea typeface="Comfortaa"/>
              <a:cs typeface="Comfortaa"/>
              <a:sym typeface="Comfortaa"/>
            </a:endParaRPr>
          </a:p>
        </p:txBody>
      </p:sp>
      <p:pic>
        <p:nvPicPr>
          <p:cNvPr id="165" name="Google Shape;16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8024" y="343175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/>
          <p:nvPr/>
        </p:nvSpPr>
        <p:spPr>
          <a:xfrm>
            <a:off x="219888" y="1862288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</a:t>
            </a:r>
            <a:br>
              <a:rPr lang="nl" sz="3500">
                <a:solidFill>
                  <a:schemeClr val="dk1"/>
                </a:solidFill>
              </a:rPr>
            </a:br>
            <a:r>
              <a:rPr lang="nl" sz="3500">
                <a:solidFill>
                  <a:schemeClr val="dk1"/>
                </a:solidFill>
              </a:rPr>
              <a:t>              </a:t>
            </a:r>
            <a:r>
              <a:rPr lang="nl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bibliotheek</a:t>
            </a:r>
            <a:endParaRPr sz="32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                 </a:t>
            </a:r>
            <a:endParaRPr sz="3100">
              <a:solidFill>
                <a:schemeClr val="dk1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73" name="Google Shape;173;p20"/>
          <p:cNvSpPr/>
          <p:nvPr/>
        </p:nvSpPr>
        <p:spPr>
          <a:xfrm>
            <a:off x="219888" y="170038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500">
                <a:solidFill>
                  <a:schemeClr val="dk1"/>
                </a:solidFill>
              </a:rPr>
              <a:t>               </a:t>
            </a:r>
            <a:r>
              <a:rPr lang="nl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bewegend</a:t>
            </a: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</a:t>
            </a:r>
            <a:endParaRPr sz="2900">
              <a:solidFill>
                <a:schemeClr val="dk1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32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                </a:t>
            </a:r>
            <a:r>
              <a:rPr lang="nl" sz="29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leren</a:t>
            </a:r>
            <a:r>
              <a:rPr lang="nl" sz="35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  </a:t>
            </a:r>
            <a:r>
              <a:rPr lang="nl" sz="3500">
                <a:solidFill>
                  <a:schemeClr val="dk1"/>
                </a:solidFill>
              </a:rPr>
              <a:t>                 </a:t>
            </a:r>
            <a:endParaRPr sz="110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74" name="Google Shape;174;p20"/>
          <p:cNvSpPr/>
          <p:nvPr/>
        </p:nvSpPr>
        <p:spPr>
          <a:xfrm>
            <a:off x="219888" y="3449388"/>
            <a:ext cx="4215600" cy="14253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85200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500">
                <a:solidFill>
                  <a:schemeClr val="dk1"/>
                </a:solidFill>
              </a:rPr>
              <a:t>             </a:t>
            </a:r>
            <a:r>
              <a:rPr lang="nl" sz="2800">
                <a:solidFill>
                  <a:schemeClr val="dk1"/>
                </a:solidFill>
                <a:latin typeface="Comfortaa"/>
                <a:ea typeface="Comfortaa"/>
                <a:cs typeface="Comfortaa"/>
                <a:sym typeface="Comfortaa"/>
              </a:rPr>
              <a:t>spreekbeurt</a:t>
            </a:r>
            <a:endParaRPr sz="2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75" name="Google Shape;17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244425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1936663"/>
            <a:ext cx="1389525" cy="127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275" y="3523763"/>
            <a:ext cx="1389525" cy="12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</Words>
  <Application>Microsoft Office PowerPoint</Application>
  <PresentationFormat>Diavoorstelling (16:9)</PresentationFormat>
  <Paragraphs>75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Comfortaa</vt:lpstr>
      <vt:lpstr>Arial</vt:lpstr>
      <vt:lpstr>Lobster</vt:lpstr>
      <vt:lpstr>Simple Light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hans van der Vlugt</dc:creator>
  <cp:lastModifiedBy>hans van der Vlugt</cp:lastModifiedBy>
  <cp:revision>1</cp:revision>
  <dcterms:modified xsi:type="dcterms:W3CDTF">2026-08-06T10:12:09Z</dcterms:modified>
</cp:coreProperties>
</file>