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Amatic SC" panose="020B0604020202020204" charset="-79"/>
      <p:regular r:id="rId15"/>
      <p:bold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36065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8125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e7c739478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2e7c739478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2412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2e7c739478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g2e7c739478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6538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e7c739478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2e7c739478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4861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e7c739478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2e7c7394789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9468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e7c7394789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2e7c7394789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5971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e7c7394789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2e7c7394789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7457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e7c7394789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g2e7c7394789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949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e7c7394789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g2e7c7394789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2420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e7c7394789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g2e7c7394789_0_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3949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e9144fa84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g2e9144fa84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5342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e7c7394789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2e7c7394789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277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4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begrijpend</a:t>
            </a:r>
            <a:endParaRPr sz="4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4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                       lezen</a:t>
            </a:r>
            <a:endParaRPr sz="4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4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rekenen</a:t>
            </a:r>
            <a:endParaRPr sz="21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r>
              <a:rPr lang="nl" sz="42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tekenen</a:t>
            </a:r>
            <a:endParaRPr sz="42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654888" y="1859113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stillezen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godsdienst</a:t>
            </a:r>
            <a:endParaRPr sz="40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6677575" y="3797088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/>
              <a:t>  </a:t>
            </a:r>
            <a:r>
              <a:rPr lang="nl" sz="4000" i="0" u="none" strike="noStrike" cap="none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zingen</a:t>
            </a:r>
            <a:endParaRPr sz="4000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625" y="18935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625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775" y="20451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775" y="18935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775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219888" y="170063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500">
              <a:solidFill>
                <a:schemeClr val="dk1"/>
              </a:solidFill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</a:t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muziek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knutselen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2257800" y="494725"/>
            <a:ext cx="17436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2"/>
                </a:solidFill>
              </a:rPr>
              <a:t> </a:t>
            </a: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toets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2059450" y="1901688"/>
            <a:ext cx="20361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eten en </a:t>
            </a:r>
            <a:b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</a:b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drinken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2059450" y="3483838"/>
            <a:ext cx="21777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2"/>
                </a:solidFill>
              </a:rPr>
              <a:t> </a:t>
            </a: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buiten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 spelen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6602850" y="3821650"/>
            <a:ext cx="20361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naar huis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83" name="Google Shape;8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500" y="18935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800" y="20453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800" y="193133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8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tafels oefenen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5" name="Google Shape;95;p15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spelletje</a:t>
            </a:r>
            <a:endParaRPr sz="19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tablet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7" name="Google Shape;97;p15"/>
          <p:cNvSpPr/>
          <p:nvPr/>
        </p:nvSpPr>
        <p:spPr>
          <a:xfrm>
            <a:off x="4654888" y="185910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rekenen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gym</a:t>
            </a:r>
            <a:endParaRPr sz="40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6677575" y="3797088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/>
              <a:t>  </a:t>
            </a:r>
            <a:r>
              <a:rPr lang="nl" sz="4000">
                <a:latin typeface="Amatic SC"/>
                <a:ea typeface="Amatic SC"/>
                <a:cs typeface="Amatic SC"/>
                <a:sym typeface="Amatic SC"/>
              </a:rPr>
              <a:t>kieskast</a:t>
            </a:r>
            <a:endParaRPr sz="4000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18935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0000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0000" y="18935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00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vrij spelen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3" name="Google Shape;113;p16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/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br>
              <a:rPr lang="nl" sz="35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14" name="Google Shape;114;p16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duo-lezen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5" name="Google Shape;115;p16"/>
          <p:cNvSpPr/>
          <p:nvPr/>
        </p:nvSpPr>
        <p:spPr>
          <a:xfrm>
            <a:off x="4654888" y="185910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 taal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techniek</a:t>
            </a:r>
            <a:endParaRPr sz="19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6677575" y="3797088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/>
              <a:t>  </a:t>
            </a:r>
            <a:r>
              <a:rPr lang="nl" sz="4000">
                <a:latin typeface="Amatic SC"/>
                <a:ea typeface="Amatic SC"/>
                <a:cs typeface="Amatic SC"/>
                <a:sym typeface="Amatic SC"/>
              </a:rPr>
              <a:t>flitsen</a:t>
            </a:r>
            <a:endParaRPr sz="4000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1934100" y="1863750"/>
            <a:ext cx="1961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2"/>
                </a:solidFill>
              </a:rPr>
              <a:t> </a:t>
            </a: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kanjer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training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20" name="Google Shape;12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18935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0000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0000" y="18935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00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/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br>
              <a:rPr lang="nl" sz="35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33" name="Google Shape;133;p17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4654888" y="185910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dictee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41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verkeer</a:t>
            </a:r>
            <a:endParaRPr sz="20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6551425" y="3759175"/>
            <a:ext cx="22713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4000">
                <a:latin typeface="Amatic SC"/>
                <a:ea typeface="Amatic SC"/>
                <a:cs typeface="Amatic SC"/>
                <a:sym typeface="Amatic SC"/>
              </a:rPr>
              <a:t> voorlezen</a:t>
            </a:r>
            <a:endParaRPr sz="4000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2167600" y="2160725"/>
            <a:ext cx="1961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2"/>
                </a:solidFill>
              </a:rPr>
              <a:t>  </a:t>
            </a: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kring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2370750" y="512213"/>
            <a:ext cx="1961400" cy="6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600">
                <a:solidFill>
                  <a:schemeClr val="dk2"/>
                </a:solidFill>
              </a:rPr>
              <a:t> </a:t>
            </a: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pauze</a:t>
            </a:r>
            <a:endParaRPr sz="41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6442450" y="250313"/>
            <a:ext cx="23319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veilig leren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   lezen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41" name="Google Shape;14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18935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9100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9100" y="18935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91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/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br>
              <a:rPr lang="nl" sz="35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54" name="Google Shape;154;p18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 circuit</a:t>
            </a:r>
            <a:endParaRPr sz="40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verrassing</a:t>
            </a:r>
            <a:endParaRPr sz="19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6442450" y="3797100"/>
            <a:ext cx="22713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3500"/>
              <a:t>  </a:t>
            </a:r>
            <a:r>
              <a:rPr lang="nl" sz="4000">
                <a:latin typeface="Amatic SC"/>
                <a:ea typeface="Amatic SC"/>
                <a:cs typeface="Amatic SC"/>
                <a:sym typeface="Amatic SC"/>
              </a:rPr>
              <a:t>spelling</a:t>
            </a:r>
            <a:endParaRPr sz="4000" i="0" u="none" strike="noStrike" cap="none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59" name="Google Shape;159;p18"/>
          <p:cNvSpPr txBox="1"/>
          <p:nvPr/>
        </p:nvSpPr>
        <p:spPr>
          <a:xfrm>
            <a:off x="1856050" y="2219600"/>
            <a:ext cx="2379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2"/>
                </a:solidFill>
              </a:rPr>
              <a:t>  </a:t>
            </a: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weektaak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60" name="Google Shape;160;p18"/>
          <p:cNvSpPr txBox="1"/>
          <p:nvPr/>
        </p:nvSpPr>
        <p:spPr>
          <a:xfrm>
            <a:off x="2167600" y="523113"/>
            <a:ext cx="1961400" cy="6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hoeken</a:t>
            </a:r>
            <a:endParaRPr sz="41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61" name="Google Shape;161;p18"/>
          <p:cNvSpPr txBox="1"/>
          <p:nvPr/>
        </p:nvSpPr>
        <p:spPr>
          <a:xfrm>
            <a:off x="6412150" y="473959"/>
            <a:ext cx="2331900" cy="8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2"/>
                </a:solidFill>
              </a:rPr>
              <a:t>  </a:t>
            </a: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uitstapje</a:t>
            </a:r>
            <a:r>
              <a:rPr lang="nl" sz="3500">
                <a:solidFill>
                  <a:schemeClr val="dk2"/>
                </a:solidFill>
              </a:rPr>
              <a:t> </a:t>
            </a:r>
            <a:endParaRPr sz="3500">
              <a:solidFill>
                <a:schemeClr val="dk2"/>
              </a:solidFill>
            </a:endParaRPr>
          </a:p>
        </p:txBody>
      </p:sp>
      <p:pic>
        <p:nvPicPr>
          <p:cNvPr id="162" name="Google Shape;16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19030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5625" y="2044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5625" y="193133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5625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9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74" name="Google Shape;174;p19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/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br>
              <a:rPr lang="nl" sz="35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75" name="Google Shape;175;p19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schrijven</a:t>
            </a:r>
            <a:endParaRPr sz="40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79" name="Google Shape;179;p19"/>
          <p:cNvSpPr txBox="1"/>
          <p:nvPr/>
        </p:nvSpPr>
        <p:spPr>
          <a:xfrm>
            <a:off x="6498475" y="3741475"/>
            <a:ext cx="24393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nl" sz="4000">
                <a:latin typeface="Amatic SC"/>
                <a:ea typeface="Amatic SC"/>
                <a:cs typeface="Amatic SC"/>
                <a:sym typeface="Amatic SC"/>
              </a:rPr>
              <a:t>weekopening</a:t>
            </a:r>
            <a:r>
              <a:rPr lang="nl" sz="2800"/>
              <a:t> </a:t>
            </a:r>
            <a:r>
              <a:rPr lang="nl" sz="3700"/>
              <a:t> </a:t>
            </a:r>
            <a:endParaRPr sz="3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9"/>
          <p:cNvSpPr txBox="1"/>
          <p:nvPr/>
        </p:nvSpPr>
        <p:spPr>
          <a:xfrm>
            <a:off x="2167600" y="263523"/>
            <a:ext cx="1961400" cy="11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600">
                <a:solidFill>
                  <a:schemeClr val="dk2"/>
                </a:solidFill>
              </a:rPr>
              <a:t> </a:t>
            </a: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filmpje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 kijken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1" name="Google Shape;181;p19"/>
          <p:cNvSpPr txBox="1"/>
          <p:nvPr/>
        </p:nvSpPr>
        <p:spPr>
          <a:xfrm>
            <a:off x="2058013" y="2163950"/>
            <a:ext cx="22713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schoolreis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6350825" y="571025"/>
            <a:ext cx="23628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 verjaardag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3" name="Google Shape;183;p19"/>
          <p:cNvSpPr txBox="1"/>
          <p:nvPr/>
        </p:nvSpPr>
        <p:spPr>
          <a:xfrm>
            <a:off x="6412150" y="2163938"/>
            <a:ext cx="23628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1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weeksluiting</a:t>
            </a:r>
            <a:endParaRPr sz="41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84" name="Google Shape;1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5625" y="193133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20453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18935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4962" y="20453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25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0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219888" y="17005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219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/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br>
              <a:rPr lang="nl" sz="35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197" name="Google Shape;197;p20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4654888" y="1896875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/>
          </a:p>
        </p:txBody>
      </p:sp>
      <p:sp>
        <p:nvSpPr>
          <p:cNvPr id="200" name="Google Shape;200;p20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01" name="Google Shape;201;p20"/>
          <p:cNvSpPr txBox="1"/>
          <p:nvPr/>
        </p:nvSpPr>
        <p:spPr>
          <a:xfrm>
            <a:off x="1996925" y="2244425"/>
            <a:ext cx="23628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bibliotheek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02" name="Google Shape;202;p20"/>
          <p:cNvSpPr txBox="1"/>
          <p:nvPr/>
        </p:nvSpPr>
        <p:spPr>
          <a:xfrm>
            <a:off x="6350825" y="571025"/>
            <a:ext cx="23628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chemeClr val="dk2"/>
              </a:solidFill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1996925" y="222388"/>
            <a:ext cx="2362800" cy="10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bewegend 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    leren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1996925" y="3796600"/>
            <a:ext cx="24117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4000">
                <a:solidFill>
                  <a:schemeClr val="dk2"/>
                </a:solidFill>
                <a:latin typeface="Amatic SC"/>
                <a:ea typeface="Amatic SC"/>
                <a:cs typeface="Amatic SC"/>
                <a:sym typeface="Amatic SC"/>
              </a:rPr>
              <a:t>spreekbeurt</a:t>
            </a:r>
            <a:endParaRPr sz="4000">
              <a:solidFill>
                <a:schemeClr val="dk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205" name="Google Shape;2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20453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18935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30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4962" y="17078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4950" y="1931337"/>
            <a:ext cx="1356400" cy="13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7350" y="3483862"/>
            <a:ext cx="1356400" cy="135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/>
          <p:nvPr/>
        </p:nvSpPr>
        <p:spPr>
          <a:xfrm>
            <a:off x="219901" y="170050"/>
            <a:ext cx="3498300" cy="1120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219898" y="136952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/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br>
              <a:rPr lang="nl" sz="35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218" name="Google Shape;218;p21"/>
          <p:cNvSpPr/>
          <p:nvPr/>
        </p:nvSpPr>
        <p:spPr>
          <a:xfrm>
            <a:off x="219898" y="2638598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/>
          </a:p>
        </p:txBody>
      </p:sp>
      <p:sp>
        <p:nvSpPr>
          <p:cNvPr id="219" name="Google Shape;219;p21"/>
          <p:cNvSpPr txBox="1"/>
          <p:nvPr/>
        </p:nvSpPr>
        <p:spPr>
          <a:xfrm>
            <a:off x="6350825" y="571025"/>
            <a:ext cx="23628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chemeClr val="dk2"/>
              </a:solidFill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219898" y="3907673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/>
          </a:p>
        </p:txBody>
      </p:sp>
      <p:sp>
        <p:nvSpPr>
          <p:cNvPr id="221" name="Google Shape;221;p21"/>
          <p:cNvSpPr/>
          <p:nvPr/>
        </p:nvSpPr>
        <p:spPr>
          <a:xfrm>
            <a:off x="3979301" y="170050"/>
            <a:ext cx="3498300" cy="1120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3979300" y="136952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23" name="Google Shape;223;p21"/>
          <p:cNvSpPr/>
          <p:nvPr/>
        </p:nvSpPr>
        <p:spPr>
          <a:xfrm>
            <a:off x="3979300" y="2638600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3979300" y="390767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25" name="Google Shape;225;p21"/>
          <p:cNvSpPr/>
          <p:nvPr/>
        </p:nvSpPr>
        <p:spPr>
          <a:xfrm>
            <a:off x="329100" y="239750"/>
            <a:ext cx="1060800" cy="96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" name="Google Shape;2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100" y="257750"/>
            <a:ext cx="1060776" cy="924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1"/>
          <p:cNvSpPr/>
          <p:nvPr/>
        </p:nvSpPr>
        <p:spPr>
          <a:xfrm>
            <a:off x="340000" y="4035875"/>
            <a:ext cx="1060800" cy="96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1"/>
          <p:cNvSpPr/>
          <p:nvPr/>
        </p:nvSpPr>
        <p:spPr>
          <a:xfrm>
            <a:off x="340000" y="2753500"/>
            <a:ext cx="1060800" cy="96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1"/>
          <p:cNvSpPr/>
          <p:nvPr/>
        </p:nvSpPr>
        <p:spPr>
          <a:xfrm>
            <a:off x="4041600" y="1493125"/>
            <a:ext cx="1060800" cy="96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1"/>
          <p:cNvSpPr/>
          <p:nvPr/>
        </p:nvSpPr>
        <p:spPr>
          <a:xfrm>
            <a:off x="4033900" y="239750"/>
            <a:ext cx="1060800" cy="96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1"/>
          <p:cNvSpPr/>
          <p:nvPr/>
        </p:nvSpPr>
        <p:spPr>
          <a:xfrm>
            <a:off x="4033888" y="2753500"/>
            <a:ext cx="1060800" cy="96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1"/>
          <p:cNvSpPr/>
          <p:nvPr/>
        </p:nvSpPr>
        <p:spPr>
          <a:xfrm>
            <a:off x="329088" y="1484425"/>
            <a:ext cx="1060800" cy="96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3" name="Google Shape;23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3887" y="1530375"/>
            <a:ext cx="871200" cy="8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988" y="2793125"/>
            <a:ext cx="944826" cy="88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3900" y="4073175"/>
            <a:ext cx="871200" cy="9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91900" y="307249"/>
            <a:ext cx="944825" cy="8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91888" y="1601027"/>
            <a:ext cx="944825" cy="744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5400000">
            <a:off x="4106237" y="2864900"/>
            <a:ext cx="916125" cy="73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1"/>
          <p:cNvSpPr/>
          <p:nvPr/>
        </p:nvSpPr>
        <p:spPr>
          <a:xfrm>
            <a:off x="4033875" y="4013875"/>
            <a:ext cx="1060800" cy="96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0" name="Google Shape;240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91900" y="4121775"/>
            <a:ext cx="944826" cy="82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219901" y="170050"/>
            <a:ext cx="3498300" cy="1120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47" name="Google Shape;247;p22"/>
          <p:cNvSpPr/>
          <p:nvPr/>
        </p:nvSpPr>
        <p:spPr>
          <a:xfrm>
            <a:off x="219898" y="136952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/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br>
              <a:rPr lang="nl" sz="35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248" name="Google Shape;248;p22"/>
          <p:cNvSpPr/>
          <p:nvPr/>
        </p:nvSpPr>
        <p:spPr>
          <a:xfrm>
            <a:off x="219898" y="2638598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/>
          </a:p>
        </p:txBody>
      </p:sp>
      <p:sp>
        <p:nvSpPr>
          <p:cNvPr id="249" name="Google Shape;249;p22"/>
          <p:cNvSpPr txBox="1"/>
          <p:nvPr/>
        </p:nvSpPr>
        <p:spPr>
          <a:xfrm>
            <a:off x="6350825" y="571025"/>
            <a:ext cx="23628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chemeClr val="dk2"/>
              </a:solidFill>
            </a:endParaRPr>
          </a:p>
        </p:txBody>
      </p:sp>
      <p:sp>
        <p:nvSpPr>
          <p:cNvPr id="250" name="Google Shape;250;p22"/>
          <p:cNvSpPr/>
          <p:nvPr/>
        </p:nvSpPr>
        <p:spPr>
          <a:xfrm>
            <a:off x="219898" y="3907673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/>
          </a:p>
        </p:txBody>
      </p:sp>
      <p:sp>
        <p:nvSpPr>
          <p:cNvPr id="251" name="Google Shape;251;p22"/>
          <p:cNvSpPr/>
          <p:nvPr/>
        </p:nvSpPr>
        <p:spPr>
          <a:xfrm>
            <a:off x="3979301" y="170050"/>
            <a:ext cx="3498300" cy="1120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52" name="Google Shape;252;p22"/>
          <p:cNvSpPr/>
          <p:nvPr/>
        </p:nvSpPr>
        <p:spPr>
          <a:xfrm>
            <a:off x="3979300" y="136952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53" name="Google Shape;253;p22"/>
          <p:cNvSpPr/>
          <p:nvPr/>
        </p:nvSpPr>
        <p:spPr>
          <a:xfrm>
            <a:off x="3979300" y="2656000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54" name="Google Shape;254;p22"/>
          <p:cNvSpPr/>
          <p:nvPr/>
        </p:nvSpPr>
        <p:spPr>
          <a:xfrm>
            <a:off x="3979300" y="390767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pic>
        <p:nvPicPr>
          <p:cNvPr id="255" name="Google Shape;2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600" y="232650"/>
            <a:ext cx="860874" cy="995026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6" name="Google Shape;25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600" y="1429025"/>
            <a:ext cx="860875" cy="107077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7" name="Google Shape;25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650" y="2785550"/>
            <a:ext cx="909825" cy="91315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8" name="Google Shape;258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8345" y="3984451"/>
            <a:ext cx="951391" cy="99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45925" y="232650"/>
            <a:ext cx="860874" cy="9950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0" name="Google Shape;260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5400000">
            <a:off x="4002138" y="1521037"/>
            <a:ext cx="991749" cy="904175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1" name="Google Shape;261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32250" y="2785550"/>
            <a:ext cx="1079475" cy="91315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2" name="Google Shape;262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32263" y="4032802"/>
            <a:ext cx="1079474" cy="99175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3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23"/>
          <p:cNvSpPr/>
          <p:nvPr/>
        </p:nvSpPr>
        <p:spPr>
          <a:xfrm>
            <a:off x="219901" y="170050"/>
            <a:ext cx="3498300" cy="1120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69" name="Google Shape;269;p23"/>
          <p:cNvSpPr/>
          <p:nvPr/>
        </p:nvSpPr>
        <p:spPr>
          <a:xfrm>
            <a:off x="219898" y="136952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/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br>
              <a:rPr lang="nl" sz="35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270" name="Google Shape;270;p23"/>
          <p:cNvSpPr/>
          <p:nvPr/>
        </p:nvSpPr>
        <p:spPr>
          <a:xfrm>
            <a:off x="219898" y="2638598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/>
          </a:p>
        </p:txBody>
      </p:sp>
      <p:sp>
        <p:nvSpPr>
          <p:cNvPr id="271" name="Google Shape;271;p23"/>
          <p:cNvSpPr txBox="1"/>
          <p:nvPr/>
        </p:nvSpPr>
        <p:spPr>
          <a:xfrm>
            <a:off x="6350825" y="571025"/>
            <a:ext cx="23628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chemeClr val="dk2"/>
              </a:solidFill>
            </a:endParaRPr>
          </a:p>
        </p:txBody>
      </p:sp>
      <p:sp>
        <p:nvSpPr>
          <p:cNvPr id="272" name="Google Shape;272;p23"/>
          <p:cNvSpPr/>
          <p:nvPr/>
        </p:nvSpPr>
        <p:spPr>
          <a:xfrm>
            <a:off x="219898" y="3907673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/>
          </a:p>
        </p:txBody>
      </p:sp>
      <p:sp>
        <p:nvSpPr>
          <p:cNvPr id="273" name="Google Shape;273;p23"/>
          <p:cNvSpPr/>
          <p:nvPr/>
        </p:nvSpPr>
        <p:spPr>
          <a:xfrm>
            <a:off x="3979301" y="170050"/>
            <a:ext cx="3498300" cy="1120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74" name="Google Shape;274;p23"/>
          <p:cNvSpPr/>
          <p:nvPr/>
        </p:nvSpPr>
        <p:spPr>
          <a:xfrm>
            <a:off x="3979300" y="136952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75" name="Google Shape;275;p23"/>
          <p:cNvSpPr/>
          <p:nvPr/>
        </p:nvSpPr>
        <p:spPr>
          <a:xfrm>
            <a:off x="3979300" y="2656000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76" name="Google Shape;276;p23"/>
          <p:cNvSpPr/>
          <p:nvPr/>
        </p:nvSpPr>
        <p:spPr>
          <a:xfrm>
            <a:off x="3979300" y="390767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pic>
        <p:nvPicPr>
          <p:cNvPr id="277" name="Google Shape;27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002" y="232700"/>
            <a:ext cx="857450" cy="105755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8" name="Google Shape;27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2000" y="1422400"/>
            <a:ext cx="876800" cy="105754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9" name="Google Shape;27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2000" y="2716150"/>
            <a:ext cx="1063051" cy="1022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0" name="Google Shape;28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2000" y="3987050"/>
            <a:ext cx="1063049" cy="1022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1" name="Google Shape;28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55950" y="218800"/>
            <a:ext cx="795501" cy="10227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2" name="Google Shape;282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55956" y="1448941"/>
            <a:ext cx="795500" cy="999622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3" name="Google Shape;283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055951" y="2704725"/>
            <a:ext cx="795501" cy="1057549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4" name="Google Shape;284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055950" y="3977325"/>
            <a:ext cx="795500" cy="102270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4"/>
          <p:cNvSpPr txBox="1"/>
          <p:nvPr/>
        </p:nvSpPr>
        <p:spPr>
          <a:xfrm>
            <a:off x="2130250" y="440425"/>
            <a:ext cx="2036100" cy="4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endParaRPr sz="3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24"/>
          <p:cNvSpPr/>
          <p:nvPr/>
        </p:nvSpPr>
        <p:spPr>
          <a:xfrm>
            <a:off x="219901" y="170050"/>
            <a:ext cx="3498300" cy="1120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91" name="Google Shape;291;p24"/>
          <p:cNvSpPr/>
          <p:nvPr/>
        </p:nvSpPr>
        <p:spPr>
          <a:xfrm>
            <a:off x="219898" y="136952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/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br>
              <a:rPr lang="nl" sz="3500">
                <a:solidFill>
                  <a:schemeClr val="dk1"/>
                </a:solidFill>
              </a:rPr>
            </a:br>
            <a:endParaRPr/>
          </a:p>
        </p:txBody>
      </p:sp>
      <p:sp>
        <p:nvSpPr>
          <p:cNvPr id="292" name="Google Shape;292;p24"/>
          <p:cNvSpPr/>
          <p:nvPr/>
        </p:nvSpPr>
        <p:spPr>
          <a:xfrm>
            <a:off x="219898" y="2638598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/>
          </a:p>
        </p:txBody>
      </p:sp>
      <p:sp>
        <p:nvSpPr>
          <p:cNvPr id="293" name="Google Shape;293;p24"/>
          <p:cNvSpPr txBox="1"/>
          <p:nvPr/>
        </p:nvSpPr>
        <p:spPr>
          <a:xfrm>
            <a:off x="6350825" y="571025"/>
            <a:ext cx="23628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500">
              <a:solidFill>
                <a:schemeClr val="dk2"/>
              </a:solidFill>
            </a:endParaRPr>
          </a:p>
        </p:txBody>
      </p:sp>
      <p:sp>
        <p:nvSpPr>
          <p:cNvPr id="294" name="Google Shape;294;p24"/>
          <p:cNvSpPr/>
          <p:nvPr/>
        </p:nvSpPr>
        <p:spPr>
          <a:xfrm>
            <a:off x="219898" y="3907673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endParaRPr/>
          </a:p>
        </p:txBody>
      </p:sp>
      <p:sp>
        <p:nvSpPr>
          <p:cNvPr id="295" name="Google Shape;295;p24"/>
          <p:cNvSpPr/>
          <p:nvPr/>
        </p:nvSpPr>
        <p:spPr>
          <a:xfrm>
            <a:off x="3979301" y="170050"/>
            <a:ext cx="3498300" cy="1120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96" name="Google Shape;296;p24"/>
          <p:cNvSpPr/>
          <p:nvPr/>
        </p:nvSpPr>
        <p:spPr>
          <a:xfrm>
            <a:off x="3979300" y="136952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97" name="Google Shape;297;p24"/>
          <p:cNvSpPr/>
          <p:nvPr/>
        </p:nvSpPr>
        <p:spPr>
          <a:xfrm>
            <a:off x="3979300" y="2656000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98" name="Google Shape;298;p24"/>
          <p:cNvSpPr/>
          <p:nvPr/>
        </p:nvSpPr>
        <p:spPr>
          <a:xfrm>
            <a:off x="3979300" y="3907675"/>
            <a:ext cx="3498300" cy="11898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3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Office PowerPoint</Application>
  <PresentationFormat>Diavoorstelling (16:9)</PresentationFormat>
  <Paragraphs>133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5" baseType="lpstr">
      <vt:lpstr>Amatic SC</vt:lpstr>
      <vt:lpstr>Arial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van der Vlugt</dc:creator>
  <cp:lastModifiedBy>hans vdvlugt</cp:lastModifiedBy>
  <cp:revision>1</cp:revision>
  <dcterms:modified xsi:type="dcterms:W3CDTF">2024-07-03T10:10:09Z</dcterms:modified>
</cp:coreProperties>
</file>