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89750" cy="100187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80200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8975" y="4758889"/>
            <a:ext cx="5511800" cy="4508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96600" rIns="96600" bIns="96600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734157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c6a7d71d01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c6a7d71d01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00484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882321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66629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289137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88974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54553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28986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9357017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856223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526107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457009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148860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036160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3/27/2024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53289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644685" y="381548"/>
            <a:ext cx="7703327" cy="44075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Dit is een dobbelspelletje voor twee kinderen. Ieder heeft een eigen helft met woordjes.</a:t>
            </a:r>
          </a:p>
          <a:p>
            <a:pPr algn="ctr"/>
            <a:r>
              <a:rPr lang="nl-NL" dirty="0" smtClean="0"/>
              <a:t>Voor dit spelletje moet je al een beetje de kleuren in het Engels kennen en kunnen lezen.</a:t>
            </a:r>
          </a:p>
          <a:p>
            <a:pPr algn="ctr"/>
            <a:endParaRPr lang="nl-NL" dirty="0" smtClean="0"/>
          </a:p>
          <a:p>
            <a:pPr algn="ctr"/>
            <a:r>
              <a:rPr lang="nl-NL" dirty="0" smtClean="0"/>
              <a:t>Je hebt nodig: een </a:t>
            </a:r>
            <a:r>
              <a:rPr lang="nl-NL" dirty="0" smtClean="0"/>
              <a:t>dobbelsteen, </a:t>
            </a:r>
            <a:r>
              <a:rPr lang="nl-NL" smtClean="0"/>
              <a:t>twee pionnen </a:t>
            </a:r>
            <a:r>
              <a:rPr lang="nl-NL" dirty="0" smtClean="0"/>
              <a:t>en voor ieder vakje een blokje of knoopje om af te dekken.</a:t>
            </a:r>
          </a:p>
          <a:p>
            <a:pPr algn="ctr"/>
            <a:endParaRPr lang="nl-NL" dirty="0"/>
          </a:p>
          <a:p>
            <a:pPr algn="ctr"/>
            <a:r>
              <a:rPr lang="nl-NL" dirty="0" smtClean="0"/>
              <a:t>Om de beurt gooien. Als je al een vakje hebt, dan moet je wachten op de volgende beurt.</a:t>
            </a:r>
          </a:p>
          <a:p>
            <a:pPr algn="ctr"/>
            <a:r>
              <a:rPr lang="nl-NL" dirty="0" smtClean="0"/>
              <a:t>Wie heeft het snelst alle vakjes vol. Soms moet je wel twee keer rond on dat voor elkaar te krijgen.</a:t>
            </a:r>
          </a:p>
          <a:p>
            <a:pPr algn="ctr"/>
            <a:endParaRPr lang="nl-NL" dirty="0"/>
          </a:p>
          <a:p>
            <a:pPr algn="ctr"/>
            <a:r>
              <a:rPr lang="nl-NL" dirty="0" err="1" smtClean="0"/>
              <a:t>Good</a:t>
            </a:r>
            <a:r>
              <a:rPr lang="nl-NL" dirty="0" smtClean="0"/>
              <a:t> </a:t>
            </a:r>
            <a:r>
              <a:rPr lang="nl-NL" dirty="0" err="1" smtClean="0"/>
              <a:t>luck</a:t>
            </a:r>
            <a:r>
              <a:rPr lang="nl-NL" dirty="0" smtClean="0"/>
              <a:t>!!</a:t>
            </a:r>
            <a:endParaRPr lang="nl-NL" dirty="0"/>
          </a:p>
        </p:txBody>
      </p:sp>
      <p:pic>
        <p:nvPicPr>
          <p:cNvPr id="5" name="Picture 2" descr="https://lh7-us.googleusercontent.com/ZAXm5QHYabuz99MLnBOilQPUA0BNpv1_hNw_hD7SFTI2ykMvUVPKdCG2PJEbV8tDdDSvVAprU91WdbcJ7ysGwRe2n3-n5FK-a2WS_Dd7Kq5BRNp6xuMPCqs6LfCoXHmppQkv0rVCKKMU-ic7_yvXStvBWg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7451">
            <a:off x="1789330" y="3361119"/>
            <a:ext cx="1256477" cy="1146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2618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" name="Google Shape;95;p20"/>
          <p:cNvGraphicFramePr/>
          <p:nvPr/>
        </p:nvGraphicFramePr>
        <p:xfrm>
          <a:off x="1025475" y="1202825"/>
          <a:ext cx="3243000" cy="240021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081000"/>
                <a:gridCol w="1081000"/>
                <a:gridCol w="1081000"/>
              </a:tblGrid>
              <a:tr h="399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dirty="0" smtClean="0"/>
                        <a:t>   green</a:t>
                      </a: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dirty="0" smtClean="0"/>
                        <a:t>   yellow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dirty="0" smtClean="0"/>
                        <a:t>   purple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99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dirty="0" smtClean="0"/>
                        <a:t>   brown</a:t>
                      </a: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dirty="0" smtClean="0"/>
                        <a:t>     red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dirty="0" smtClean="0"/>
                        <a:t>   orange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99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dirty="0" smtClean="0"/>
                        <a:t>    pink</a:t>
                      </a: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dirty="0" smtClean="0"/>
                        <a:t>    blue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dirty="0" smtClean="0"/>
                        <a:t>   white</a:t>
                      </a:r>
                      <a:endParaRPr dirty="0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graphicFrame>
        <p:nvGraphicFramePr>
          <p:cNvPr id="96" name="Google Shape;96;p20"/>
          <p:cNvGraphicFramePr/>
          <p:nvPr/>
        </p:nvGraphicFramePr>
        <p:xfrm>
          <a:off x="251900" y="376150"/>
          <a:ext cx="8488900" cy="59433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06350"/>
                <a:gridCol w="606350"/>
                <a:gridCol w="606350"/>
                <a:gridCol w="606350"/>
                <a:gridCol w="606350"/>
                <a:gridCol w="606350"/>
                <a:gridCol w="606350"/>
                <a:gridCol w="606350"/>
                <a:gridCol w="606350"/>
                <a:gridCol w="606350"/>
                <a:gridCol w="606350"/>
                <a:gridCol w="606350"/>
                <a:gridCol w="606350"/>
                <a:gridCol w="606350"/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start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85200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1155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9900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7" name="Google Shape;97;p20"/>
          <p:cNvGraphicFramePr/>
          <p:nvPr/>
        </p:nvGraphicFramePr>
        <p:xfrm>
          <a:off x="4457925" y="1202825"/>
          <a:ext cx="3243000" cy="240021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081000"/>
                <a:gridCol w="1081000"/>
                <a:gridCol w="1081000"/>
              </a:tblGrid>
              <a:tr h="399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dirty="0" smtClean="0"/>
                        <a:t>   white</a:t>
                      </a: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dirty="0" smtClean="0"/>
                        <a:t>   yellow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dirty="0" smtClean="0"/>
                        <a:t>     red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99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orange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dirty="0" smtClean="0"/>
                        <a:t>    blue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dirty="0" smtClean="0"/>
                        <a:t>   green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995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/>
                        <a:t>brown</a:t>
                      </a: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dirty="0" smtClean="0"/>
                        <a:t>  purple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dirty="0" smtClean="0"/>
                        <a:t>     pink</a:t>
                      </a:r>
                      <a:endParaRPr dirty="0"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graphicFrame>
        <p:nvGraphicFramePr>
          <p:cNvPr id="98" name="Google Shape;98;p20"/>
          <p:cNvGraphicFramePr/>
          <p:nvPr/>
        </p:nvGraphicFramePr>
        <p:xfrm>
          <a:off x="251900" y="985700"/>
          <a:ext cx="606350" cy="356598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06350"/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9900FF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0000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85200C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00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9" name="Google Shape;99;p20"/>
          <p:cNvGraphicFramePr/>
          <p:nvPr/>
        </p:nvGraphicFramePr>
        <p:xfrm>
          <a:off x="8134450" y="985700"/>
          <a:ext cx="606350" cy="356598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06350"/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3C78D8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0000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85200C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0" name="Google Shape;100;p20"/>
          <p:cNvGraphicFramePr/>
          <p:nvPr/>
        </p:nvGraphicFramePr>
        <p:xfrm>
          <a:off x="858250" y="4033450"/>
          <a:ext cx="7276200" cy="59433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606350"/>
                <a:gridCol w="606350"/>
                <a:gridCol w="606350"/>
                <a:gridCol w="606350"/>
                <a:gridCol w="606350"/>
                <a:gridCol w="606350"/>
                <a:gridCol w="606350"/>
                <a:gridCol w="606350"/>
                <a:gridCol w="606350"/>
                <a:gridCol w="606350"/>
                <a:gridCol w="606350"/>
                <a:gridCol w="606350"/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4A86E8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85200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9900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solidFill>
                      <a:srgbClr val="FF00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2" name="Rechthoek 1"/>
          <p:cNvSpPr/>
          <p:nvPr/>
        </p:nvSpPr>
        <p:spPr>
          <a:xfrm>
            <a:off x="1934055" y="3690492"/>
            <a:ext cx="1394624" cy="2302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r>
              <a:rPr lang="nl-NL" dirty="0" smtClean="0"/>
              <a:t>eelnemer 1</a:t>
            </a:r>
            <a:endParaRPr lang="nl-NL" dirty="0"/>
          </a:p>
        </p:txBody>
      </p:sp>
      <p:sp>
        <p:nvSpPr>
          <p:cNvPr id="9" name="Rechthoek 8"/>
          <p:cNvSpPr/>
          <p:nvPr/>
        </p:nvSpPr>
        <p:spPr>
          <a:xfrm>
            <a:off x="5382113" y="3677158"/>
            <a:ext cx="1394624" cy="2302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</a:t>
            </a:r>
            <a:r>
              <a:rPr lang="nl-NL" dirty="0" smtClean="0"/>
              <a:t>eelnemer 2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461927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7</TotalTime>
  <Words>141</Words>
  <Application>Microsoft Office PowerPoint</Application>
  <PresentationFormat>Diavoorstelling (16:9)</PresentationFormat>
  <Paragraphs>49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Corbel</vt:lpstr>
      <vt:lpstr>Basis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hans vdvlugt</dc:creator>
  <cp:lastModifiedBy>hans vdvlugt</cp:lastModifiedBy>
  <cp:revision>4</cp:revision>
  <cp:lastPrinted>2024-03-25T22:06:44Z</cp:lastPrinted>
  <dcterms:modified xsi:type="dcterms:W3CDTF">2024-03-27T14:35:31Z</dcterms:modified>
</cp:coreProperties>
</file>