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</p:sldMasterIdLst>
  <p:sldIdLst>
    <p:sldId id="262" r:id="rId2"/>
    <p:sldId id="261" r:id="rId3"/>
    <p:sldId id="257" r:id="rId4"/>
    <p:sldId id="258" r:id="rId5"/>
    <p:sldId id="259" r:id="rId6"/>
    <p:sldId id="260" r:id="rId7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45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8475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07756" y="486834"/>
            <a:ext cx="1478756" cy="774911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71487" y="486834"/>
            <a:ext cx="4350544" cy="774911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171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176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82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2453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545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14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3134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3661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385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19-1-2024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709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196752" y="1619672"/>
            <a:ext cx="460851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Kristen ITC" panose="03050502040202030202" pitchFamily="66" charset="0"/>
              </a:rPr>
              <a:t>Winter</a:t>
            </a:r>
          </a:p>
          <a:p>
            <a:pPr algn="ctr"/>
            <a:r>
              <a:rPr lang="nl-NL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Kristen ITC" panose="03050502040202030202" pitchFamily="66" charset="0"/>
              </a:rPr>
              <a:t>kleurboekje</a:t>
            </a:r>
          </a:p>
          <a:p>
            <a:pPr algn="ctr"/>
            <a:r>
              <a:rPr lang="nl-NL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Kristen ITC" panose="03050502040202030202" pitchFamily="66" charset="0"/>
              </a:rPr>
              <a:t>v</a:t>
            </a:r>
            <a:r>
              <a:rPr lang="nl-NL" sz="6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Kristen ITC" panose="03050502040202030202" pitchFamily="66" charset="0"/>
              </a:rPr>
              <a:t>an</a:t>
            </a:r>
          </a:p>
          <a:p>
            <a:pPr algn="ctr"/>
            <a:r>
              <a:rPr lang="nl-NL" sz="6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Kristen ITC" panose="03050502040202030202" pitchFamily="66" charset="0"/>
              </a:rPr>
              <a:t>……………..</a:t>
            </a:r>
            <a:endParaRPr lang="nl-NL" sz="6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Kristen ITC" panose="03050502040202030202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68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7153" r="23751" b="6313"/>
          <a:stretch/>
        </p:blipFill>
        <p:spPr>
          <a:xfrm>
            <a:off x="188640" y="179512"/>
            <a:ext cx="6264696" cy="856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759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7-us.googleusercontent.com/tc-v5Ikltg7Bw6Gk2xvU78Ae2SWGSCDM6GZoZ4dO2iBJNGSzLkT1LQk0B3ArJnlTkBsHHGoJsHxNgRGdr3MaDJLXzoqlQ9UbS42d6DCLd_w8R9eBs23AUHhQLo7wXY2UCNiG_rHBAD3CR0p5YBbnfKX4j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251520"/>
            <a:ext cx="5400600" cy="868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873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lh7-us.googleusercontent.com/cFp1x8lJyVRbOLhpyosJl3xiJhP053js4KEZggWrVsI6cbcV9KXXbTbZuEJPR-eOnvyUlK-iGWw4CiCtVe_DRfHzqLPShlUnlvVSYsHa8gpePUDj_xsotgoqmviLZF9Qw9BvS1x_avvMoNPMAaCcpIbrQQ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4" y="323528"/>
            <a:ext cx="6741368" cy="83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24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lh7-us.googleusercontent.com/NXeV64R91ez3EcSIqLLQnYwjXnGXZm6VLb-CNADZOCk1IUKfp3LWtNanHKDpdTZEjXuHUrAyEfAfbIYR0fBiih6wvknSkJXJBn4myaxz9lS6xZNw2zN85Zh2nfX_Yx3Rw_NvqE1zMFmmyg_TGxVEr23Ma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512"/>
            <a:ext cx="6874703" cy="784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4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lh7-us.googleusercontent.com/lCpAEPNAyFAkRPrqtwGBhVdJdwSS5C0zQeNdZG0gzlFEZ4zsgts21oVeGo-nbXBTlwxUFv8igiVMT0FLlt37UJ5V4vDDkL6bmCy3NK69wiQCQmvVFevXHqVjGSa35PuC7GMC9ps3KOAlJzs57ZzU_jFc0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51520"/>
            <a:ext cx="6468602" cy="849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2991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2105</TotalTime>
  <Words>4</Words>
  <Application>Microsoft Office PowerPoint</Application>
  <PresentationFormat>Diavoorstelling (4:3)</PresentationFormat>
  <Paragraphs>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Kristen ITC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76</cp:revision>
  <cp:lastPrinted>2024-01-19T15:06:43Z</cp:lastPrinted>
  <dcterms:created xsi:type="dcterms:W3CDTF">2014-01-19T15:45:44Z</dcterms:created>
  <dcterms:modified xsi:type="dcterms:W3CDTF">2024-01-19T15:28:42Z</dcterms:modified>
</cp:coreProperties>
</file>