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sldIdLst>
    <p:sldId id="262" r:id="rId2"/>
    <p:sldId id="261" r:id="rId3"/>
    <p:sldId id="257" r:id="rId4"/>
    <p:sldId id="258" r:id="rId5"/>
    <p:sldId id="259" r:id="rId6"/>
    <p:sldId id="260" r:id="rId7"/>
  </p:sldIdLst>
  <p:sldSz cx="6858000" cy="9144000" type="screen4x3"/>
  <p:notesSz cx="6889750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82" autoAdjust="0"/>
    <p:restoredTop sz="94660"/>
  </p:normalViewPr>
  <p:slideViewPr>
    <p:cSldViewPr>
      <p:cViewPr varScale="1">
        <p:scale>
          <a:sx n="83" d="100"/>
          <a:sy n="83" d="100"/>
        </p:scale>
        <p:origin x="291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45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47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7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76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82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19-1-2024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45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19-1-2024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45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19-1-2024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14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19-1-2024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13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19-1-2024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661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19-1-2024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85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0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96752" y="1619672"/>
            <a:ext cx="460851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Kristen ITC" panose="03050502040202030202" pitchFamily="66" charset="0"/>
              </a:rPr>
              <a:t>Winter</a:t>
            </a:r>
          </a:p>
          <a:p>
            <a:pPr algn="ctr"/>
            <a:r>
              <a:rPr lang="nl-NL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Kristen ITC" panose="03050502040202030202" pitchFamily="66" charset="0"/>
              </a:rPr>
              <a:t>kleurboekje</a:t>
            </a:r>
          </a:p>
          <a:p>
            <a:pPr algn="ctr"/>
            <a:r>
              <a:rPr lang="nl-NL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Kristen ITC" panose="03050502040202030202" pitchFamily="66" charset="0"/>
              </a:rPr>
              <a:t>v</a:t>
            </a:r>
            <a:r>
              <a:rPr lang="nl-NL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Kristen ITC" panose="03050502040202030202" pitchFamily="66" charset="0"/>
              </a:rPr>
              <a:t>an</a:t>
            </a:r>
          </a:p>
          <a:p>
            <a:pPr algn="ctr"/>
            <a:r>
              <a:rPr lang="nl-NL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Kristen ITC" panose="03050502040202030202" pitchFamily="66" charset="0"/>
              </a:rPr>
              <a:t>……………..</a:t>
            </a:r>
            <a:endParaRPr lang="nl-NL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8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7153" r="23751" b="6313"/>
          <a:stretch/>
        </p:blipFill>
        <p:spPr>
          <a:xfrm>
            <a:off x="188640" y="179512"/>
            <a:ext cx="626469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5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7-us.googleusercontent.com/tc-v5Ikltg7Bw6Gk2xvU78Ae2SWGSCDM6GZoZ4dO2iBJNGSzLkT1LQk0B3ArJnlTkBsHHGoJsHxNgRGdr3MaDJLXzoqlQ9UbS42d6DCLd_w8R9eBs23AUHhQLo7wXY2UCNiG_rHBAD3CR0p5YBbnfKX4jQ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51520"/>
            <a:ext cx="5400600" cy="868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7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7-us.googleusercontent.com/cFp1x8lJyVRbOLhpyosJl3xiJhP053js4KEZggWrVsI6cbcV9KXXbTbZuEJPR-eOnvyUlK-iGWw4CiCtVe_DRfHzqLPShlUnlvVSYsHa8gpePUDj_xsotgoqmviLZF9Qw9BvS1x_avvMoNPMAaCcpIbrQQ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" y="323528"/>
            <a:ext cx="6741368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4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7-us.googleusercontent.com/NXeV64R91ez3EcSIqLLQnYwjXnGXZm6VLb-CNADZOCk1IUKfp3LWtNanHKDpdTZEjXuHUrAyEfAfbIYR0fBiih6wvknSkJXJBn4myaxz9lS6xZNw2zN85Zh2nfX_Yx3Rw_NvqE1zMFmmyg_TGxVEr23Ma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12"/>
            <a:ext cx="6874703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7-us.googleusercontent.com/lCpAEPNAyFAkRPrqtwGBhVdJdwSS5C0zQeNdZG0gzlFEZ4zsgts21oVeGo-nbXBTlwxUFv8igiVMT0FLlt37UJ5V4vDDkL6bmCy3NK69wiQCQmvVFevXHqVjGSa35PuC7GMC9ps3KOAlJzs57ZzU_jFc0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51520"/>
            <a:ext cx="6468602" cy="8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991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4</Words>
  <Application>Microsoft Office PowerPoint</Application>
  <PresentationFormat>Diavoorstelling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Kristen ITC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1</dc:title>
  <dc:creator>My Acer</dc:creator>
  <cp:lastModifiedBy>hans vdvlugt</cp:lastModifiedBy>
  <cp:revision>76</cp:revision>
  <cp:lastPrinted>2024-01-19T15:06:43Z</cp:lastPrinted>
  <dcterms:created xsi:type="dcterms:W3CDTF">2014-01-19T15:45:44Z</dcterms:created>
  <dcterms:modified xsi:type="dcterms:W3CDTF">2024-01-19T15:28:42Z</dcterms:modified>
</cp:coreProperties>
</file>