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1fc05d747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1fc05d747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e1d12a2e7c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e1d12a2e7c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e1d12a2e7c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e1d12a2e7c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e1fc05d747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e1fc05d747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4.png"/><Relationship Id="rId8" Type="http://schemas.openxmlformats.org/officeDocument/2006/relationships/image" Target="../media/image1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3.png"/><Relationship Id="rId7" Type="http://schemas.openxmlformats.org/officeDocument/2006/relationships/image" Target="../media/image1.png"/><Relationship Id="rId8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167975" y="130750"/>
            <a:ext cx="5141174" cy="83257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9525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EEEEE"/>
                </a:solidFill>
                <a:latin typeface="Arial"/>
              </a:rPr>
              <a:t>Mijn schrijfboekje.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45550" y="610050"/>
            <a:ext cx="7452899" cy="74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45550" y="1667125"/>
            <a:ext cx="7452900" cy="74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5550" y="2811350"/>
            <a:ext cx="7452900" cy="74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5550" y="3955575"/>
            <a:ext cx="7511799" cy="6332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/>
          <p:nvPr/>
        </p:nvSpPr>
        <p:spPr>
          <a:xfrm>
            <a:off x="100250" y="1028700"/>
            <a:ext cx="686400" cy="392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100250" y="1828025"/>
            <a:ext cx="686400" cy="392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"/>
          <p:cNvSpPr/>
          <p:nvPr/>
        </p:nvSpPr>
        <p:spPr>
          <a:xfrm>
            <a:off x="100250" y="2891800"/>
            <a:ext cx="686400" cy="392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100250" y="3955575"/>
            <a:ext cx="686400" cy="392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98450" y="610050"/>
            <a:ext cx="745523" cy="745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98450" y="1667125"/>
            <a:ext cx="745523" cy="745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98450" y="2811350"/>
            <a:ext cx="745523" cy="745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357350" y="3955575"/>
            <a:ext cx="633252" cy="633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4075" y="719075"/>
            <a:ext cx="7540899" cy="74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4075" y="1640350"/>
            <a:ext cx="7540900" cy="74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4075" y="2561625"/>
            <a:ext cx="7540899" cy="74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4075" y="3482900"/>
            <a:ext cx="7540901" cy="8142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/>
          <p:nvPr/>
        </p:nvSpPr>
        <p:spPr>
          <a:xfrm>
            <a:off x="67675" y="533200"/>
            <a:ext cx="686400" cy="392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5"/>
          <p:cNvSpPr/>
          <p:nvPr/>
        </p:nvSpPr>
        <p:spPr>
          <a:xfrm>
            <a:off x="67675" y="2102650"/>
            <a:ext cx="686400" cy="392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5"/>
          <p:cNvSpPr/>
          <p:nvPr/>
        </p:nvSpPr>
        <p:spPr>
          <a:xfrm>
            <a:off x="67675" y="2571750"/>
            <a:ext cx="686400" cy="392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5"/>
          <p:cNvSpPr/>
          <p:nvPr/>
        </p:nvSpPr>
        <p:spPr>
          <a:xfrm>
            <a:off x="115150" y="3981375"/>
            <a:ext cx="686400" cy="3924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94975" y="719075"/>
            <a:ext cx="745523" cy="745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94975" y="1640350"/>
            <a:ext cx="745523" cy="745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94975" y="2561625"/>
            <a:ext cx="745523" cy="745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294975" y="3517262"/>
            <a:ext cx="745523" cy="745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6"/>
          <p:cNvPicPr preferRelativeResize="0"/>
          <p:nvPr/>
        </p:nvPicPr>
        <p:blipFill rotWithShape="1">
          <a:blip r:embed="rId4">
            <a:alphaModFix/>
          </a:blip>
          <a:srcRect b="50000" l="0" r="0" t="0"/>
          <a:stretch/>
        </p:blipFill>
        <p:spPr>
          <a:xfrm>
            <a:off x="982925" y="132925"/>
            <a:ext cx="7028726" cy="45813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6" name="Google Shape;96;p16"/>
          <p:cNvCxnSpPr/>
          <p:nvPr/>
        </p:nvCxnSpPr>
        <p:spPr>
          <a:xfrm flipH="1" rot="10800000">
            <a:off x="1244475" y="353125"/>
            <a:ext cx="239700" cy="174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7" name="Google Shape;97;p16"/>
          <p:cNvCxnSpPr/>
          <p:nvPr/>
        </p:nvCxnSpPr>
        <p:spPr>
          <a:xfrm>
            <a:off x="1745750" y="363975"/>
            <a:ext cx="0" cy="414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8" name="Google Shape;98;p16"/>
          <p:cNvCxnSpPr/>
          <p:nvPr/>
        </p:nvCxnSpPr>
        <p:spPr>
          <a:xfrm flipH="1" rot="10800000">
            <a:off x="1364325" y="1246725"/>
            <a:ext cx="185400" cy="4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9" name="Google Shape;99;p16"/>
          <p:cNvCxnSpPr/>
          <p:nvPr/>
        </p:nvCxnSpPr>
        <p:spPr>
          <a:xfrm>
            <a:off x="1702100" y="1203075"/>
            <a:ext cx="87300" cy="13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0" name="Google Shape;100;p16"/>
          <p:cNvCxnSpPr/>
          <p:nvPr/>
        </p:nvCxnSpPr>
        <p:spPr>
          <a:xfrm flipH="1">
            <a:off x="1756525" y="1486375"/>
            <a:ext cx="87300" cy="13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1" name="Google Shape;101;p16"/>
          <p:cNvCxnSpPr/>
          <p:nvPr/>
        </p:nvCxnSpPr>
        <p:spPr>
          <a:xfrm>
            <a:off x="1614975" y="1758825"/>
            <a:ext cx="185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2" name="Google Shape;102;p16"/>
          <p:cNvCxnSpPr/>
          <p:nvPr/>
        </p:nvCxnSpPr>
        <p:spPr>
          <a:xfrm flipH="1" rot="10800000">
            <a:off x="1522300" y="2025838"/>
            <a:ext cx="163500" cy="1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3" name="Google Shape;103;p16"/>
          <p:cNvCxnSpPr/>
          <p:nvPr/>
        </p:nvCxnSpPr>
        <p:spPr>
          <a:xfrm>
            <a:off x="1756625" y="2183800"/>
            <a:ext cx="43500" cy="120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4" name="Google Shape;104;p16"/>
          <p:cNvCxnSpPr/>
          <p:nvPr/>
        </p:nvCxnSpPr>
        <p:spPr>
          <a:xfrm flipH="1">
            <a:off x="1767400" y="2379950"/>
            <a:ext cx="87300" cy="87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5" name="Google Shape;105;p16"/>
          <p:cNvCxnSpPr/>
          <p:nvPr/>
        </p:nvCxnSpPr>
        <p:spPr>
          <a:xfrm>
            <a:off x="1778425" y="2521625"/>
            <a:ext cx="54600" cy="152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6" name="Google Shape;106;p16"/>
          <p:cNvCxnSpPr/>
          <p:nvPr/>
        </p:nvCxnSpPr>
        <p:spPr>
          <a:xfrm flipH="1">
            <a:off x="1658425" y="2772250"/>
            <a:ext cx="120000" cy="4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7" name="Google Shape;107;p16"/>
          <p:cNvCxnSpPr/>
          <p:nvPr/>
        </p:nvCxnSpPr>
        <p:spPr>
          <a:xfrm rot="10800000">
            <a:off x="1462275" y="2739450"/>
            <a:ext cx="120000" cy="87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8" name="Google Shape;108;p16"/>
          <p:cNvCxnSpPr/>
          <p:nvPr/>
        </p:nvCxnSpPr>
        <p:spPr>
          <a:xfrm flipH="1">
            <a:off x="1239075" y="3186375"/>
            <a:ext cx="250500" cy="327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9" name="Google Shape;109;p16"/>
          <p:cNvCxnSpPr/>
          <p:nvPr/>
        </p:nvCxnSpPr>
        <p:spPr>
          <a:xfrm>
            <a:off x="1375225" y="3600450"/>
            <a:ext cx="218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0" name="Google Shape;110;p16"/>
          <p:cNvCxnSpPr/>
          <p:nvPr/>
        </p:nvCxnSpPr>
        <p:spPr>
          <a:xfrm flipH="1">
            <a:off x="1789425" y="3120975"/>
            <a:ext cx="10800" cy="457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1" name="Google Shape;111;p16"/>
          <p:cNvCxnSpPr/>
          <p:nvPr/>
        </p:nvCxnSpPr>
        <p:spPr>
          <a:xfrm flipH="1">
            <a:off x="1331725" y="4025450"/>
            <a:ext cx="43500" cy="272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2" name="Google Shape;112;p16"/>
          <p:cNvCxnSpPr/>
          <p:nvPr/>
        </p:nvCxnSpPr>
        <p:spPr>
          <a:xfrm flipH="1" rot="10800000">
            <a:off x="1516900" y="4297875"/>
            <a:ext cx="76200" cy="32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3" name="Google Shape;113;p16"/>
          <p:cNvCxnSpPr/>
          <p:nvPr/>
        </p:nvCxnSpPr>
        <p:spPr>
          <a:xfrm flipH="1">
            <a:off x="1538650" y="4406850"/>
            <a:ext cx="130800" cy="21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4" name="Google Shape;114;p16"/>
          <p:cNvCxnSpPr/>
          <p:nvPr/>
        </p:nvCxnSpPr>
        <p:spPr>
          <a:xfrm>
            <a:off x="1473250" y="3943763"/>
            <a:ext cx="261600" cy="1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15" name="Google Shape;115;p16"/>
          <p:cNvSpPr/>
          <p:nvPr/>
        </p:nvSpPr>
        <p:spPr>
          <a:xfrm>
            <a:off x="1189975" y="494725"/>
            <a:ext cx="87300" cy="87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6"/>
          <p:cNvSpPr/>
          <p:nvPr/>
        </p:nvSpPr>
        <p:spPr>
          <a:xfrm>
            <a:off x="1309825" y="1224825"/>
            <a:ext cx="87300" cy="87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6"/>
          <p:cNvSpPr/>
          <p:nvPr/>
        </p:nvSpPr>
        <p:spPr>
          <a:xfrm>
            <a:off x="1189975" y="494725"/>
            <a:ext cx="87300" cy="87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6"/>
          <p:cNvSpPr/>
          <p:nvPr/>
        </p:nvSpPr>
        <p:spPr>
          <a:xfrm>
            <a:off x="1320675" y="2232788"/>
            <a:ext cx="87300" cy="873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9" name="Google Shape;119;p16"/>
          <p:cNvCxnSpPr>
            <a:stCxn id="116" idx="7"/>
          </p:cNvCxnSpPr>
          <p:nvPr/>
        </p:nvCxnSpPr>
        <p:spPr>
          <a:xfrm flipH="1" rot="10800000">
            <a:off x="1384340" y="1159610"/>
            <a:ext cx="186900" cy="78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0" name="Google Shape;120;p16"/>
          <p:cNvCxnSpPr/>
          <p:nvPr/>
        </p:nvCxnSpPr>
        <p:spPr>
          <a:xfrm flipH="1" rot="10800000">
            <a:off x="1364325" y="2085600"/>
            <a:ext cx="87300" cy="120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21" name="Google Shape;121;p16"/>
          <p:cNvSpPr/>
          <p:nvPr/>
        </p:nvSpPr>
        <p:spPr>
          <a:xfrm>
            <a:off x="1347975" y="3940946"/>
            <a:ext cx="120000" cy="1200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6"/>
          <p:cNvSpPr/>
          <p:nvPr/>
        </p:nvSpPr>
        <p:spPr>
          <a:xfrm>
            <a:off x="1397025" y="3153596"/>
            <a:ext cx="120000" cy="1200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 rotWithShape="1">
          <a:blip r:embed="rId4">
            <a:alphaModFix/>
          </a:blip>
          <a:srcRect b="0" l="0" r="0" t="50000"/>
          <a:stretch/>
        </p:blipFill>
        <p:spPr>
          <a:xfrm>
            <a:off x="1089375" y="337675"/>
            <a:ext cx="7033974" cy="455955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9" name="Google Shape;129;p17"/>
          <p:cNvCxnSpPr/>
          <p:nvPr/>
        </p:nvCxnSpPr>
        <p:spPr>
          <a:xfrm rot="10800000">
            <a:off x="1680425" y="462025"/>
            <a:ext cx="141600" cy="32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0" name="Google Shape;130;p17"/>
          <p:cNvSpPr/>
          <p:nvPr/>
        </p:nvSpPr>
        <p:spPr>
          <a:xfrm>
            <a:off x="1843825" y="472950"/>
            <a:ext cx="141600" cy="1200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31" name="Google Shape;131;p17"/>
          <p:cNvCxnSpPr/>
          <p:nvPr/>
        </p:nvCxnSpPr>
        <p:spPr>
          <a:xfrm flipH="1">
            <a:off x="1462500" y="505625"/>
            <a:ext cx="43500" cy="327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2" name="Google Shape;132;p17"/>
          <p:cNvCxnSpPr/>
          <p:nvPr/>
        </p:nvCxnSpPr>
        <p:spPr>
          <a:xfrm>
            <a:off x="1484200" y="1061400"/>
            <a:ext cx="108900" cy="9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3" name="Google Shape;133;p17"/>
          <p:cNvCxnSpPr/>
          <p:nvPr/>
        </p:nvCxnSpPr>
        <p:spPr>
          <a:xfrm flipH="1" rot="10800000">
            <a:off x="1745750" y="1061375"/>
            <a:ext cx="87300" cy="9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4" name="Google Shape;134;p17"/>
          <p:cNvCxnSpPr/>
          <p:nvPr/>
        </p:nvCxnSpPr>
        <p:spPr>
          <a:xfrm rot="10800000">
            <a:off x="1876500" y="788825"/>
            <a:ext cx="32700" cy="152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5" name="Google Shape;135;p17"/>
          <p:cNvCxnSpPr/>
          <p:nvPr/>
        </p:nvCxnSpPr>
        <p:spPr>
          <a:xfrm rot="10800000">
            <a:off x="1702025" y="712675"/>
            <a:ext cx="120000" cy="32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6" name="Google Shape;136;p17"/>
          <p:cNvSpPr/>
          <p:nvPr/>
        </p:nvSpPr>
        <p:spPr>
          <a:xfrm>
            <a:off x="1375225" y="1333825"/>
            <a:ext cx="108900" cy="981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37" name="Google Shape;137;p17"/>
          <p:cNvCxnSpPr/>
          <p:nvPr/>
        </p:nvCxnSpPr>
        <p:spPr>
          <a:xfrm>
            <a:off x="1516900" y="1333825"/>
            <a:ext cx="381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8" name="Google Shape;138;p17"/>
          <p:cNvCxnSpPr/>
          <p:nvPr/>
        </p:nvCxnSpPr>
        <p:spPr>
          <a:xfrm flipH="1">
            <a:off x="1778475" y="1453700"/>
            <a:ext cx="174300" cy="381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39" name="Google Shape;139;p17"/>
          <p:cNvSpPr/>
          <p:nvPr/>
        </p:nvSpPr>
        <p:spPr>
          <a:xfrm>
            <a:off x="1375225" y="2597900"/>
            <a:ext cx="108900" cy="981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0" name="Google Shape;140;p17"/>
          <p:cNvCxnSpPr>
            <a:stCxn id="139" idx="4"/>
          </p:cNvCxnSpPr>
          <p:nvPr/>
        </p:nvCxnSpPr>
        <p:spPr>
          <a:xfrm>
            <a:off x="1429675" y="2696000"/>
            <a:ext cx="120000" cy="196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1" name="Google Shape;141;p17"/>
          <p:cNvCxnSpPr/>
          <p:nvPr/>
        </p:nvCxnSpPr>
        <p:spPr>
          <a:xfrm flipH="1" rot="10800000">
            <a:off x="1756625" y="2859525"/>
            <a:ext cx="76200" cy="76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2" name="Google Shape;142;p17"/>
          <p:cNvCxnSpPr/>
          <p:nvPr/>
        </p:nvCxnSpPr>
        <p:spPr>
          <a:xfrm rot="10800000">
            <a:off x="1854800" y="2619675"/>
            <a:ext cx="43500" cy="9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3" name="Google Shape;143;p17"/>
          <p:cNvCxnSpPr/>
          <p:nvPr/>
        </p:nvCxnSpPr>
        <p:spPr>
          <a:xfrm rot="10800000">
            <a:off x="1636750" y="2510825"/>
            <a:ext cx="65400" cy="4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4" name="Google Shape;144;p17"/>
          <p:cNvCxnSpPr/>
          <p:nvPr/>
        </p:nvCxnSpPr>
        <p:spPr>
          <a:xfrm flipH="1" rot="10800000">
            <a:off x="1506000" y="2303750"/>
            <a:ext cx="130800" cy="76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5" name="Google Shape;145;p17"/>
          <p:cNvCxnSpPr/>
          <p:nvPr/>
        </p:nvCxnSpPr>
        <p:spPr>
          <a:xfrm>
            <a:off x="1811125" y="2303675"/>
            <a:ext cx="54600" cy="120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6" name="Google Shape;146;p17"/>
          <p:cNvCxnSpPr/>
          <p:nvPr/>
        </p:nvCxnSpPr>
        <p:spPr>
          <a:xfrm flipH="1">
            <a:off x="1854700" y="2510725"/>
            <a:ext cx="65400" cy="43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7" name="Google Shape;147;p17"/>
          <p:cNvSpPr/>
          <p:nvPr/>
        </p:nvSpPr>
        <p:spPr>
          <a:xfrm>
            <a:off x="1778425" y="3229950"/>
            <a:ext cx="120000" cy="981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8" name="Google Shape;148;p17"/>
          <p:cNvCxnSpPr>
            <a:stCxn id="147" idx="0"/>
          </p:cNvCxnSpPr>
          <p:nvPr/>
        </p:nvCxnSpPr>
        <p:spPr>
          <a:xfrm rot="10800000">
            <a:off x="1636825" y="3164550"/>
            <a:ext cx="201600" cy="65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9" name="Google Shape;149;p17"/>
          <p:cNvCxnSpPr/>
          <p:nvPr/>
        </p:nvCxnSpPr>
        <p:spPr>
          <a:xfrm flipH="1">
            <a:off x="1484200" y="3208150"/>
            <a:ext cx="32700" cy="14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0" name="Google Shape;150;p17"/>
          <p:cNvCxnSpPr/>
          <p:nvPr/>
        </p:nvCxnSpPr>
        <p:spPr>
          <a:xfrm>
            <a:off x="1484200" y="3491475"/>
            <a:ext cx="65400" cy="54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1" name="Google Shape;151;p17"/>
          <p:cNvCxnSpPr>
            <a:endCxn id="147" idx="4"/>
          </p:cNvCxnSpPr>
          <p:nvPr/>
        </p:nvCxnSpPr>
        <p:spPr>
          <a:xfrm flipH="1" rot="10800000">
            <a:off x="1745725" y="3328050"/>
            <a:ext cx="92700" cy="283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2" name="Google Shape;152;p17"/>
          <p:cNvCxnSpPr/>
          <p:nvPr/>
        </p:nvCxnSpPr>
        <p:spPr>
          <a:xfrm flipH="1">
            <a:off x="1854600" y="3556850"/>
            <a:ext cx="54600" cy="196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3" name="Google Shape;153;p17"/>
          <p:cNvCxnSpPr/>
          <p:nvPr/>
        </p:nvCxnSpPr>
        <p:spPr>
          <a:xfrm rot="10800000">
            <a:off x="1549725" y="3818500"/>
            <a:ext cx="217800" cy="10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4" name="Google Shape;154;p17"/>
          <p:cNvSpPr/>
          <p:nvPr/>
        </p:nvSpPr>
        <p:spPr>
          <a:xfrm>
            <a:off x="1549600" y="3992750"/>
            <a:ext cx="130800" cy="981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5" name="Google Shape;155;p17"/>
          <p:cNvCxnSpPr/>
          <p:nvPr/>
        </p:nvCxnSpPr>
        <p:spPr>
          <a:xfrm flipH="1">
            <a:off x="1484200" y="4123525"/>
            <a:ext cx="65400" cy="185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6" name="Google Shape;156;p17"/>
          <p:cNvCxnSpPr/>
          <p:nvPr/>
        </p:nvCxnSpPr>
        <p:spPr>
          <a:xfrm>
            <a:off x="1462400" y="4504925"/>
            <a:ext cx="120000" cy="196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7" name="Google Shape;157;p17"/>
          <p:cNvCxnSpPr/>
          <p:nvPr/>
        </p:nvCxnSpPr>
        <p:spPr>
          <a:xfrm flipH="1" rot="10800000">
            <a:off x="1800225" y="4504875"/>
            <a:ext cx="54600" cy="196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8" name="Google Shape;158;p17"/>
          <p:cNvCxnSpPr/>
          <p:nvPr/>
        </p:nvCxnSpPr>
        <p:spPr>
          <a:xfrm rot="10800000">
            <a:off x="1833000" y="4166950"/>
            <a:ext cx="76200" cy="185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