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1fc05d74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1fc05d74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1d12a2e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1d12a2e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1d12a2e7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1d12a2e7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1fc05d74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1fc05d74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67975" y="130750"/>
            <a:ext cx="5141174" cy="8325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EEEEE"/>
                </a:solidFill>
                <a:latin typeface="Arial"/>
              </a:rPr>
              <a:t>Mijn schrijfboekje.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550" y="610050"/>
            <a:ext cx="7452899" cy="7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550" y="1667125"/>
            <a:ext cx="7452900" cy="7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550" y="2811350"/>
            <a:ext cx="7452900" cy="7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5550" y="3955575"/>
            <a:ext cx="7511799" cy="6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100250" y="1028700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00250" y="1828025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100250" y="2891800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00250" y="3955575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8450" y="610050"/>
            <a:ext cx="745523" cy="7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8450" y="1667125"/>
            <a:ext cx="745523" cy="7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8450" y="2811350"/>
            <a:ext cx="745523" cy="7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57350" y="3955575"/>
            <a:ext cx="633252" cy="63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75" y="719075"/>
            <a:ext cx="7540899" cy="7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075" y="1640350"/>
            <a:ext cx="7540900" cy="7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075" y="2561625"/>
            <a:ext cx="7540899" cy="7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075" y="3482900"/>
            <a:ext cx="7540901" cy="8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67675" y="533200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67675" y="2102650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67675" y="2571750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115150" y="3981375"/>
            <a:ext cx="6864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4975" y="719075"/>
            <a:ext cx="745523" cy="7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4975" y="1640350"/>
            <a:ext cx="745523" cy="7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4975" y="2561625"/>
            <a:ext cx="745523" cy="74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94975" y="3517262"/>
            <a:ext cx="745523" cy="7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982925" y="132925"/>
            <a:ext cx="7028726" cy="4581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6"/>
          <p:cNvCxnSpPr/>
          <p:nvPr/>
        </p:nvCxnSpPr>
        <p:spPr>
          <a:xfrm flipH="1" rot="10800000">
            <a:off x="1244475" y="353125"/>
            <a:ext cx="239700" cy="1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6"/>
          <p:cNvCxnSpPr/>
          <p:nvPr/>
        </p:nvCxnSpPr>
        <p:spPr>
          <a:xfrm>
            <a:off x="1745750" y="363975"/>
            <a:ext cx="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6"/>
          <p:cNvCxnSpPr/>
          <p:nvPr/>
        </p:nvCxnSpPr>
        <p:spPr>
          <a:xfrm flipH="1" rot="10800000">
            <a:off x="1364325" y="1246725"/>
            <a:ext cx="185400" cy="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6"/>
          <p:cNvCxnSpPr/>
          <p:nvPr/>
        </p:nvCxnSpPr>
        <p:spPr>
          <a:xfrm>
            <a:off x="1702100" y="1203075"/>
            <a:ext cx="873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6"/>
          <p:cNvCxnSpPr/>
          <p:nvPr/>
        </p:nvCxnSpPr>
        <p:spPr>
          <a:xfrm flipH="1">
            <a:off x="1756525" y="1486375"/>
            <a:ext cx="873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1614975" y="1758825"/>
            <a:ext cx="18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6"/>
          <p:cNvCxnSpPr/>
          <p:nvPr/>
        </p:nvCxnSpPr>
        <p:spPr>
          <a:xfrm flipH="1" rot="10800000">
            <a:off x="1522300" y="2025838"/>
            <a:ext cx="1635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1756625" y="2183800"/>
            <a:ext cx="43500" cy="12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6"/>
          <p:cNvCxnSpPr/>
          <p:nvPr/>
        </p:nvCxnSpPr>
        <p:spPr>
          <a:xfrm flipH="1">
            <a:off x="1767400" y="2379950"/>
            <a:ext cx="873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6"/>
          <p:cNvCxnSpPr/>
          <p:nvPr/>
        </p:nvCxnSpPr>
        <p:spPr>
          <a:xfrm>
            <a:off x="1778425" y="2521625"/>
            <a:ext cx="54600" cy="15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6"/>
          <p:cNvCxnSpPr/>
          <p:nvPr/>
        </p:nvCxnSpPr>
        <p:spPr>
          <a:xfrm flipH="1">
            <a:off x="1658425" y="2772250"/>
            <a:ext cx="120000" cy="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6"/>
          <p:cNvCxnSpPr/>
          <p:nvPr/>
        </p:nvCxnSpPr>
        <p:spPr>
          <a:xfrm rot="10800000">
            <a:off x="1462275" y="2739450"/>
            <a:ext cx="120000" cy="8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6"/>
          <p:cNvCxnSpPr/>
          <p:nvPr/>
        </p:nvCxnSpPr>
        <p:spPr>
          <a:xfrm flipH="1">
            <a:off x="1239075" y="3186375"/>
            <a:ext cx="2505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1375225" y="3600450"/>
            <a:ext cx="21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1789425" y="3120975"/>
            <a:ext cx="10800" cy="45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6"/>
          <p:cNvCxnSpPr/>
          <p:nvPr/>
        </p:nvCxnSpPr>
        <p:spPr>
          <a:xfrm flipH="1">
            <a:off x="1331725" y="4025450"/>
            <a:ext cx="43500" cy="27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/>
          <p:nvPr/>
        </p:nvCxnSpPr>
        <p:spPr>
          <a:xfrm flipH="1" rot="10800000">
            <a:off x="1516900" y="4297875"/>
            <a:ext cx="76200" cy="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6"/>
          <p:cNvCxnSpPr/>
          <p:nvPr/>
        </p:nvCxnSpPr>
        <p:spPr>
          <a:xfrm flipH="1">
            <a:off x="1538650" y="4406850"/>
            <a:ext cx="1308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6"/>
          <p:cNvCxnSpPr/>
          <p:nvPr/>
        </p:nvCxnSpPr>
        <p:spPr>
          <a:xfrm>
            <a:off x="1473250" y="3943763"/>
            <a:ext cx="2616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6"/>
          <p:cNvSpPr/>
          <p:nvPr/>
        </p:nvSpPr>
        <p:spPr>
          <a:xfrm>
            <a:off x="1189975" y="494725"/>
            <a:ext cx="87300" cy="87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1309825" y="1224825"/>
            <a:ext cx="87300" cy="87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1189975" y="494725"/>
            <a:ext cx="87300" cy="87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1320675" y="2232788"/>
            <a:ext cx="87300" cy="87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6"/>
          <p:cNvCxnSpPr>
            <a:stCxn id="116" idx="7"/>
          </p:cNvCxnSpPr>
          <p:nvPr/>
        </p:nvCxnSpPr>
        <p:spPr>
          <a:xfrm flipH="1" rot="10800000">
            <a:off x="1384340" y="1159610"/>
            <a:ext cx="186900" cy="7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6"/>
          <p:cNvCxnSpPr/>
          <p:nvPr/>
        </p:nvCxnSpPr>
        <p:spPr>
          <a:xfrm flipH="1" rot="10800000">
            <a:off x="1364325" y="2085600"/>
            <a:ext cx="87300" cy="12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6"/>
          <p:cNvSpPr/>
          <p:nvPr/>
        </p:nvSpPr>
        <p:spPr>
          <a:xfrm>
            <a:off x="1347975" y="3940946"/>
            <a:ext cx="120000" cy="120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1397025" y="3153596"/>
            <a:ext cx="120000" cy="120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50000"/>
          <a:stretch/>
        </p:blipFill>
        <p:spPr>
          <a:xfrm>
            <a:off x="1089375" y="337675"/>
            <a:ext cx="7033974" cy="4559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7"/>
          <p:cNvCxnSpPr/>
          <p:nvPr/>
        </p:nvCxnSpPr>
        <p:spPr>
          <a:xfrm rot="10800000">
            <a:off x="1680425" y="462025"/>
            <a:ext cx="141600" cy="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17"/>
          <p:cNvSpPr/>
          <p:nvPr/>
        </p:nvSpPr>
        <p:spPr>
          <a:xfrm>
            <a:off x="1843825" y="472950"/>
            <a:ext cx="141600" cy="120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7"/>
          <p:cNvCxnSpPr/>
          <p:nvPr/>
        </p:nvCxnSpPr>
        <p:spPr>
          <a:xfrm flipH="1">
            <a:off x="1462500" y="505625"/>
            <a:ext cx="43500" cy="32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1484200" y="1061400"/>
            <a:ext cx="108900" cy="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7"/>
          <p:cNvCxnSpPr/>
          <p:nvPr/>
        </p:nvCxnSpPr>
        <p:spPr>
          <a:xfrm flipH="1" rot="10800000">
            <a:off x="1745750" y="1061375"/>
            <a:ext cx="87300" cy="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7"/>
          <p:cNvCxnSpPr/>
          <p:nvPr/>
        </p:nvCxnSpPr>
        <p:spPr>
          <a:xfrm rot="10800000">
            <a:off x="1876500" y="788825"/>
            <a:ext cx="32700" cy="15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7"/>
          <p:cNvCxnSpPr/>
          <p:nvPr/>
        </p:nvCxnSpPr>
        <p:spPr>
          <a:xfrm rot="10800000">
            <a:off x="1702025" y="712675"/>
            <a:ext cx="120000" cy="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7"/>
          <p:cNvSpPr/>
          <p:nvPr/>
        </p:nvSpPr>
        <p:spPr>
          <a:xfrm>
            <a:off x="1375225" y="1333825"/>
            <a:ext cx="108900" cy="98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17"/>
          <p:cNvCxnSpPr/>
          <p:nvPr/>
        </p:nvCxnSpPr>
        <p:spPr>
          <a:xfrm>
            <a:off x="1516900" y="1333825"/>
            <a:ext cx="38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7"/>
          <p:cNvCxnSpPr/>
          <p:nvPr/>
        </p:nvCxnSpPr>
        <p:spPr>
          <a:xfrm flipH="1">
            <a:off x="1778475" y="1453700"/>
            <a:ext cx="174300" cy="3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7"/>
          <p:cNvSpPr/>
          <p:nvPr/>
        </p:nvSpPr>
        <p:spPr>
          <a:xfrm>
            <a:off x="1375225" y="2597900"/>
            <a:ext cx="108900" cy="98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17"/>
          <p:cNvCxnSpPr>
            <a:stCxn id="139" idx="4"/>
          </p:cNvCxnSpPr>
          <p:nvPr/>
        </p:nvCxnSpPr>
        <p:spPr>
          <a:xfrm>
            <a:off x="1429675" y="2696000"/>
            <a:ext cx="120000" cy="1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7"/>
          <p:cNvCxnSpPr/>
          <p:nvPr/>
        </p:nvCxnSpPr>
        <p:spPr>
          <a:xfrm flipH="1" rot="10800000">
            <a:off x="1756625" y="2859525"/>
            <a:ext cx="762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7"/>
          <p:cNvCxnSpPr/>
          <p:nvPr/>
        </p:nvCxnSpPr>
        <p:spPr>
          <a:xfrm rot="10800000">
            <a:off x="1854800" y="2619675"/>
            <a:ext cx="43500" cy="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7"/>
          <p:cNvCxnSpPr/>
          <p:nvPr/>
        </p:nvCxnSpPr>
        <p:spPr>
          <a:xfrm rot="10800000">
            <a:off x="1636750" y="2510825"/>
            <a:ext cx="65400" cy="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17"/>
          <p:cNvCxnSpPr/>
          <p:nvPr/>
        </p:nvCxnSpPr>
        <p:spPr>
          <a:xfrm flipH="1" rot="10800000">
            <a:off x="1506000" y="2303750"/>
            <a:ext cx="1308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17"/>
          <p:cNvCxnSpPr/>
          <p:nvPr/>
        </p:nvCxnSpPr>
        <p:spPr>
          <a:xfrm>
            <a:off x="1811125" y="2303675"/>
            <a:ext cx="54600" cy="12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7"/>
          <p:cNvCxnSpPr/>
          <p:nvPr/>
        </p:nvCxnSpPr>
        <p:spPr>
          <a:xfrm flipH="1">
            <a:off x="1854700" y="2510725"/>
            <a:ext cx="65400" cy="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17"/>
          <p:cNvSpPr/>
          <p:nvPr/>
        </p:nvSpPr>
        <p:spPr>
          <a:xfrm>
            <a:off x="1778425" y="3229950"/>
            <a:ext cx="120000" cy="98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17"/>
          <p:cNvCxnSpPr>
            <a:stCxn id="147" idx="0"/>
          </p:cNvCxnSpPr>
          <p:nvPr/>
        </p:nvCxnSpPr>
        <p:spPr>
          <a:xfrm rot="10800000">
            <a:off x="1636825" y="3164550"/>
            <a:ext cx="201600" cy="6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7"/>
          <p:cNvCxnSpPr/>
          <p:nvPr/>
        </p:nvCxnSpPr>
        <p:spPr>
          <a:xfrm flipH="1">
            <a:off x="1484200" y="3208150"/>
            <a:ext cx="32700" cy="1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1484200" y="3491475"/>
            <a:ext cx="65400" cy="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17"/>
          <p:cNvCxnSpPr>
            <a:endCxn id="147" idx="4"/>
          </p:cNvCxnSpPr>
          <p:nvPr/>
        </p:nvCxnSpPr>
        <p:spPr>
          <a:xfrm flipH="1" rot="10800000">
            <a:off x="1745725" y="3328050"/>
            <a:ext cx="92700" cy="28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7"/>
          <p:cNvCxnSpPr/>
          <p:nvPr/>
        </p:nvCxnSpPr>
        <p:spPr>
          <a:xfrm flipH="1">
            <a:off x="1854600" y="3556850"/>
            <a:ext cx="54600" cy="1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17"/>
          <p:cNvCxnSpPr/>
          <p:nvPr/>
        </p:nvCxnSpPr>
        <p:spPr>
          <a:xfrm rot="10800000">
            <a:off x="1549725" y="3818500"/>
            <a:ext cx="217800" cy="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7"/>
          <p:cNvSpPr/>
          <p:nvPr/>
        </p:nvSpPr>
        <p:spPr>
          <a:xfrm>
            <a:off x="1549600" y="3992750"/>
            <a:ext cx="130800" cy="98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17"/>
          <p:cNvCxnSpPr/>
          <p:nvPr/>
        </p:nvCxnSpPr>
        <p:spPr>
          <a:xfrm flipH="1">
            <a:off x="1484200" y="4123525"/>
            <a:ext cx="65400" cy="1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7"/>
          <p:cNvCxnSpPr/>
          <p:nvPr/>
        </p:nvCxnSpPr>
        <p:spPr>
          <a:xfrm>
            <a:off x="1462400" y="4504925"/>
            <a:ext cx="120000" cy="1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7"/>
          <p:cNvCxnSpPr/>
          <p:nvPr/>
        </p:nvCxnSpPr>
        <p:spPr>
          <a:xfrm flipH="1" rot="10800000">
            <a:off x="1800225" y="4504875"/>
            <a:ext cx="54600" cy="1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17"/>
          <p:cNvCxnSpPr/>
          <p:nvPr/>
        </p:nvCxnSpPr>
        <p:spPr>
          <a:xfrm rot="10800000">
            <a:off x="1833000" y="4166950"/>
            <a:ext cx="76200" cy="1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