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89750"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975" y="4758889"/>
            <a:ext cx="5511800" cy="4508421"/>
          </a:xfrm>
          <a:prstGeom prst="rect">
            <a:avLst/>
          </a:prstGeom>
          <a:noFill/>
          <a:ln>
            <a:noFill/>
          </a:ln>
        </p:spPr>
        <p:txBody>
          <a:bodyPr spcFirstLastPara="1" wrap="square" lIns="96600" tIns="96600" rIns="96600" bIns="9660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040125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de6e4dc937_0_129: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de6e4dc937_0_129: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4092882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de6fca6ebe_0_115: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de6fca6ebe_0_115: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352792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de6e4dc937_0_123: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de6e4dc937_0_123: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40617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de6e4dc937_0_8: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de6e4dc937_0_8: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326635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de6fca6ebe_0_9: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de6fca6ebe_0_9: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307094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de6e4dc937_0_33: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de6e4dc937_0_33: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392289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de6fca6ebe_0_44: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de6fca6ebe_0_44: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229811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de6e4dc937_0_63: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de6e4dc937_0_63: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3344822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de6fca6ebe_0_79: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de6fca6ebe_0_79: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1835678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de6e4dc937_0_93: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de6e4dc937_0_93:notes"/>
          <p:cNvSpPr txBox="1">
            <a:spLocks noGrp="1"/>
          </p:cNvSpPr>
          <p:nvPr>
            <p:ph type="body" idx="1"/>
          </p:nvPr>
        </p:nvSpPr>
        <p:spPr>
          <a:xfrm>
            <a:off x="688975" y="4758889"/>
            <a:ext cx="5511800" cy="4508421"/>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265289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873950" y="778075"/>
            <a:ext cx="6276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55" name="Google Shape;55;p13"/>
          <p:cNvSpPr txBox="1"/>
          <p:nvPr/>
        </p:nvSpPr>
        <p:spPr>
          <a:xfrm>
            <a:off x="657200" y="1192150"/>
            <a:ext cx="8019300" cy="3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a:solidFill>
                  <a:schemeClr val="dk2"/>
                </a:solidFill>
              </a:rPr>
              <a:t>Voor dit dobbelspel moet je alle gekleurde kaartjes printen en lamineren. Daarnaast moet je het vel met het vlak in A3 printen.</a:t>
            </a:r>
            <a:endParaRPr sz="1600">
              <a:solidFill>
                <a:schemeClr val="dk2"/>
              </a:solidFill>
            </a:endParaRPr>
          </a:p>
          <a:p>
            <a:pPr marL="0" lvl="0" indent="0" algn="l" rtl="0">
              <a:spcBef>
                <a:spcPts val="0"/>
              </a:spcBef>
              <a:spcAft>
                <a:spcPts val="0"/>
              </a:spcAft>
              <a:buNone/>
            </a:pPr>
            <a:r>
              <a:rPr lang="nl" sz="1600">
                <a:solidFill>
                  <a:schemeClr val="dk2"/>
                </a:solidFill>
              </a:rPr>
              <a:t>Twee dobbelstenen nodig en 4 spelers. Als de leerling de getallen bij elkaar optelt moet er nog een 0 achter worden gezet. Dus 2 x 6 = 12 = 120.</a:t>
            </a:r>
            <a:endParaRPr sz="1600">
              <a:solidFill>
                <a:schemeClr val="dk2"/>
              </a:solidFill>
            </a:endParaRPr>
          </a:p>
          <a:p>
            <a:pPr marL="0" lvl="0" indent="0" algn="l" rtl="0">
              <a:spcBef>
                <a:spcPts val="0"/>
              </a:spcBef>
              <a:spcAft>
                <a:spcPts val="0"/>
              </a:spcAft>
              <a:buNone/>
            </a:pPr>
            <a:endParaRPr sz="1600">
              <a:solidFill>
                <a:schemeClr val="dk2"/>
              </a:solidFill>
            </a:endParaRPr>
          </a:p>
          <a:p>
            <a:pPr marL="0" lvl="0" indent="0" algn="l" rtl="0">
              <a:spcBef>
                <a:spcPts val="0"/>
              </a:spcBef>
              <a:spcAft>
                <a:spcPts val="0"/>
              </a:spcAft>
              <a:buNone/>
            </a:pPr>
            <a:r>
              <a:rPr lang="nl" sz="1600">
                <a:solidFill>
                  <a:schemeClr val="dk2"/>
                </a:solidFill>
              </a:rPr>
              <a:t>De eerste speler gooit de twee dobbelstenen en probeert het getal wat hij of zij gooit om te draaien met zijn kaartjes. Stel er wordt 120 gegooid dan kan de leerling ervoor kiezen om alleen de 120 om te draaien of 80 en 40 bijvoorbeeld.</a:t>
            </a:r>
            <a:endParaRPr sz="1600">
              <a:solidFill>
                <a:schemeClr val="dk2"/>
              </a:solidFill>
            </a:endParaRPr>
          </a:p>
          <a:p>
            <a:pPr marL="0" lvl="0" indent="0" algn="l" rtl="0">
              <a:spcBef>
                <a:spcPts val="0"/>
              </a:spcBef>
              <a:spcAft>
                <a:spcPts val="0"/>
              </a:spcAft>
              <a:buNone/>
            </a:pPr>
            <a:r>
              <a:rPr lang="nl" sz="1600">
                <a:solidFill>
                  <a:schemeClr val="dk2"/>
                </a:solidFill>
              </a:rPr>
              <a:t>De bedoeling is dat de getallen zo snel mogelijk allemaal omgedraaid zijn…maar je weet niet wat je daarna gooit dus het blijft een gokspel.</a:t>
            </a:r>
            <a:endParaRPr sz="1600">
              <a:solidFill>
                <a:schemeClr val="dk2"/>
              </a:solidFill>
            </a:endParaRPr>
          </a:p>
          <a:p>
            <a:pPr marL="0" lvl="0" indent="0" algn="l" rtl="0">
              <a:spcBef>
                <a:spcPts val="0"/>
              </a:spcBef>
              <a:spcAft>
                <a:spcPts val="0"/>
              </a:spcAft>
              <a:buNone/>
            </a:pPr>
            <a:r>
              <a:rPr lang="nl" sz="1600">
                <a:solidFill>
                  <a:schemeClr val="dk2"/>
                </a:solidFill>
              </a:rPr>
              <a:t>Kun je niks omdraaien dan gaat je beurt voorbij.</a:t>
            </a:r>
            <a:endParaRPr sz="1600">
              <a:solidFill>
                <a:schemeClr val="dk2"/>
              </a:solidFill>
            </a:endParaRPr>
          </a:p>
          <a:p>
            <a:pPr marL="0" lvl="0" indent="0" algn="l" rtl="0">
              <a:spcBef>
                <a:spcPts val="0"/>
              </a:spcBef>
              <a:spcAft>
                <a:spcPts val="0"/>
              </a:spcAft>
              <a:buNone/>
            </a:pPr>
            <a:endParaRPr sz="1600">
              <a:solidFill>
                <a:schemeClr val="dk2"/>
              </a:solidFill>
            </a:endParaRPr>
          </a:p>
          <a:p>
            <a:pPr marL="0" lvl="0" indent="0" algn="l" rtl="0">
              <a:spcBef>
                <a:spcPts val="0"/>
              </a:spcBef>
              <a:spcAft>
                <a:spcPts val="0"/>
              </a:spcAft>
              <a:buNone/>
            </a:pPr>
            <a:r>
              <a:rPr lang="nl" sz="1600">
                <a:solidFill>
                  <a:schemeClr val="dk2"/>
                </a:solidFill>
              </a:rPr>
              <a:t>Wie alles getallen heeft weggespeeld is de winnaar!</a:t>
            </a:r>
            <a:endParaRPr sz="1600">
              <a:solidFill>
                <a:schemeClr val="dk2"/>
              </a:solidFill>
            </a:endParaRPr>
          </a:p>
        </p:txBody>
      </p:sp>
      <p:sp>
        <p:nvSpPr>
          <p:cNvPr id="56" name="Google Shape;56;p13"/>
          <p:cNvSpPr/>
          <p:nvPr/>
        </p:nvSpPr>
        <p:spPr>
          <a:xfrm>
            <a:off x="657188" y="300249"/>
            <a:ext cx="7437328" cy="891900"/>
          </a:xfrm>
          <a:prstGeom prst="rect">
            <a:avLst/>
          </a:prstGeom>
        </p:spPr>
        <p:txBody>
          <a:bodyPr>
            <a:prstTxWarp prst="textPlain">
              <a:avLst/>
            </a:prstTxWarp>
          </a:bodyPr>
          <a:lstStyle/>
          <a:p>
            <a:pPr lvl="0" algn="ctr"/>
            <a:r>
              <a:rPr b="0" i="0" dirty="0" err="1">
                <a:ln w="9525" cap="flat" cmpd="sng">
                  <a:solidFill>
                    <a:srgbClr val="4A86E8"/>
                  </a:solidFill>
                  <a:prstDash val="solid"/>
                  <a:round/>
                  <a:headEnd type="none" w="sm" len="sm"/>
                  <a:tailEnd type="none" w="sm" len="sm"/>
                </a:ln>
                <a:solidFill>
                  <a:srgbClr val="00FFFF"/>
                </a:solidFill>
                <a:latin typeface="MV Boli" panose="02000500030200090000" pitchFamily="2" charset="0"/>
                <a:cs typeface="MV Boli" panose="02000500030200090000" pitchFamily="2" charset="0"/>
              </a:rPr>
              <a:t>Dobbel</a:t>
            </a:r>
            <a:r>
              <a:rPr b="0" i="0" dirty="0">
                <a:ln w="9525" cap="flat" cmpd="sng">
                  <a:solidFill>
                    <a:srgbClr val="4A86E8"/>
                  </a:solidFill>
                  <a:prstDash val="solid"/>
                  <a:round/>
                  <a:headEnd type="none" w="sm" len="sm"/>
                  <a:tailEnd type="none" w="sm" len="sm"/>
                </a:ln>
                <a:solidFill>
                  <a:srgbClr val="00FFFF"/>
                </a:solidFill>
                <a:latin typeface="MV Boli" panose="02000500030200090000" pitchFamily="2" charset="0"/>
                <a:cs typeface="MV Boli" panose="02000500030200090000" pitchFamily="2" charset="0"/>
              </a:rPr>
              <a:t> de </a:t>
            </a:r>
            <a:r>
              <a:rPr lang="nl-NL" b="0" i="0" dirty="0" smtClean="0">
                <a:ln w="9525" cap="flat" cmpd="sng">
                  <a:solidFill>
                    <a:srgbClr val="4A86E8"/>
                  </a:solidFill>
                  <a:prstDash val="solid"/>
                  <a:round/>
                  <a:headEnd type="none" w="sm" len="sm"/>
                  <a:tailEnd type="none" w="sm" len="sm"/>
                </a:ln>
                <a:solidFill>
                  <a:srgbClr val="00FFFF"/>
                </a:solidFill>
                <a:latin typeface="MV Boli" panose="02000500030200090000" pitchFamily="2" charset="0"/>
                <a:cs typeface="MV Boli" panose="02000500030200090000" pitchFamily="2" charset="0"/>
              </a:rPr>
              <a:t>tientallen</a:t>
            </a:r>
            <a:r>
              <a:rPr b="0" i="0" dirty="0" smtClean="0">
                <a:ln w="9525" cap="flat" cmpd="sng">
                  <a:solidFill>
                    <a:srgbClr val="4A86E8"/>
                  </a:solidFill>
                  <a:prstDash val="solid"/>
                  <a:round/>
                  <a:headEnd type="none" w="sm" len="sm"/>
                  <a:tailEnd type="none" w="sm" len="sm"/>
                </a:ln>
                <a:solidFill>
                  <a:srgbClr val="00FFFF"/>
                </a:solidFill>
                <a:latin typeface="MV Boli" panose="02000500030200090000" pitchFamily="2" charset="0"/>
                <a:cs typeface="MV Boli" panose="02000500030200090000" pitchFamily="2" charset="0"/>
              </a:rPr>
              <a:t> </a:t>
            </a:r>
            <a:r>
              <a:rPr b="0" i="0" dirty="0" err="1">
                <a:ln w="9525" cap="flat" cmpd="sng">
                  <a:solidFill>
                    <a:srgbClr val="4A86E8"/>
                  </a:solidFill>
                  <a:prstDash val="solid"/>
                  <a:round/>
                  <a:headEnd type="none" w="sm" len="sm"/>
                  <a:tailEnd type="none" w="sm" len="sm"/>
                </a:ln>
                <a:solidFill>
                  <a:srgbClr val="00FFFF"/>
                </a:solidFill>
                <a:latin typeface="MV Boli" panose="02000500030200090000" pitchFamily="2" charset="0"/>
                <a:cs typeface="MV Boli" panose="02000500030200090000" pitchFamily="2" charset="0"/>
              </a:rPr>
              <a:t>weg</a:t>
            </a:r>
            <a:r>
              <a:rPr b="0" i="0" dirty="0">
                <a:ln w="9525" cap="flat" cmpd="sng">
                  <a:solidFill>
                    <a:srgbClr val="4A86E8"/>
                  </a:solidFill>
                  <a:prstDash val="solid"/>
                  <a:round/>
                  <a:headEnd type="none" w="sm" len="sm"/>
                  <a:tailEnd type="none" w="sm" len="sm"/>
                </a:ln>
                <a:solidFill>
                  <a:srgbClr val="00FFFF"/>
                </a:solidFill>
                <a:latin typeface="MV Boli" panose="02000500030200090000" pitchFamily="2" charset="0"/>
                <a:cs typeface="MV Boli" panose="02000500030200090000" pitchFamily="2"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2"/>
          <p:cNvSpPr/>
          <p:nvPr/>
        </p:nvSpPr>
        <p:spPr>
          <a:xfrm>
            <a:off x="100250" y="463050"/>
            <a:ext cx="959100" cy="4217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8" name="Google Shape;228;p22"/>
          <p:cNvSpPr/>
          <p:nvPr/>
        </p:nvSpPr>
        <p:spPr>
          <a:xfrm>
            <a:off x="1135325" y="463050"/>
            <a:ext cx="959100" cy="4217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9" name="Google Shape;229;p22"/>
          <p:cNvSpPr/>
          <p:nvPr/>
        </p:nvSpPr>
        <p:spPr>
          <a:xfrm>
            <a:off x="3205475" y="463050"/>
            <a:ext cx="959100" cy="4217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0" name="Google Shape;230;p22"/>
          <p:cNvSpPr/>
          <p:nvPr/>
        </p:nvSpPr>
        <p:spPr>
          <a:xfrm>
            <a:off x="2170400" y="463050"/>
            <a:ext cx="959100" cy="4217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31" name="Google Shape;231;p22"/>
          <p:cNvPicPr preferRelativeResize="0"/>
          <p:nvPr/>
        </p:nvPicPr>
        <p:blipFill>
          <a:blip r:embed="rId3">
            <a:alphaModFix/>
          </a:blip>
          <a:stretch>
            <a:fillRect/>
          </a:stretch>
        </p:blipFill>
        <p:spPr>
          <a:xfrm>
            <a:off x="192005" y="3716973"/>
            <a:ext cx="775576" cy="848976"/>
          </a:xfrm>
          <a:prstGeom prst="rect">
            <a:avLst/>
          </a:prstGeom>
          <a:noFill/>
          <a:ln>
            <a:noFill/>
          </a:ln>
        </p:spPr>
      </p:pic>
      <p:pic>
        <p:nvPicPr>
          <p:cNvPr id="232" name="Google Shape;232;p22"/>
          <p:cNvPicPr preferRelativeResize="0"/>
          <p:nvPr/>
        </p:nvPicPr>
        <p:blipFill>
          <a:blip r:embed="rId3">
            <a:alphaModFix/>
          </a:blip>
          <a:stretch>
            <a:fillRect/>
          </a:stretch>
        </p:blipFill>
        <p:spPr>
          <a:xfrm>
            <a:off x="1227092" y="3716973"/>
            <a:ext cx="775576" cy="848976"/>
          </a:xfrm>
          <a:prstGeom prst="rect">
            <a:avLst/>
          </a:prstGeom>
          <a:noFill/>
          <a:ln>
            <a:noFill/>
          </a:ln>
        </p:spPr>
      </p:pic>
      <p:pic>
        <p:nvPicPr>
          <p:cNvPr id="233" name="Google Shape;233;p22"/>
          <p:cNvPicPr preferRelativeResize="0"/>
          <p:nvPr/>
        </p:nvPicPr>
        <p:blipFill>
          <a:blip r:embed="rId3">
            <a:alphaModFix/>
          </a:blip>
          <a:stretch>
            <a:fillRect/>
          </a:stretch>
        </p:blipFill>
        <p:spPr>
          <a:xfrm>
            <a:off x="2262167" y="3716973"/>
            <a:ext cx="775576" cy="848976"/>
          </a:xfrm>
          <a:prstGeom prst="rect">
            <a:avLst/>
          </a:prstGeom>
          <a:noFill/>
          <a:ln>
            <a:noFill/>
          </a:ln>
        </p:spPr>
      </p:pic>
      <p:pic>
        <p:nvPicPr>
          <p:cNvPr id="234" name="Google Shape;234;p22"/>
          <p:cNvPicPr preferRelativeResize="0"/>
          <p:nvPr/>
        </p:nvPicPr>
        <p:blipFill>
          <a:blip r:embed="rId3">
            <a:alphaModFix/>
          </a:blip>
          <a:stretch>
            <a:fillRect/>
          </a:stretch>
        </p:blipFill>
        <p:spPr>
          <a:xfrm>
            <a:off x="3297242" y="3716973"/>
            <a:ext cx="775576" cy="848976"/>
          </a:xfrm>
          <a:prstGeom prst="rect">
            <a:avLst/>
          </a:prstGeom>
          <a:noFill/>
          <a:ln>
            <a:noFill/>
          </a:ln>
        </p:spPr>
      </p:pic>
      <p:sp>
        <p:nvSpPr>
          <p:cNvPr id="235" name="Google Shape;235;p22"/>
          <p:cNvSpPr/>
          <p:nvPr/>
        </p:nvSpPr>
        <p:spPr>
          <a:xfrm>
            <a:off x="18755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90</a:t>
            </a:r>
            <a:endParaRPr sz="4200"/>
          </a:p>
        </p:txBody>
      </p:sp>
      <p:sp>
        <p:nvSpPr>
          <p:cNvPr id="236" name="Google Shape;236;p22"/>
          <p:cNvSpPr/>
          <p:nvPr/>
        </p:nvSpPr>
        <p:spPr>
          <a:xfrm>
            <a:off x="122262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2800"/>
              <a:t>100</a:t>
            </a:r>
            <a:endParaRPr sz="2800"/>
          </a:p>
        </p:txBody>
      </p:sp>
      <p:sp>
        <p:nvSpPr>
          <p:cNvPr id="237" name="Google Shape;237;p22"/>
          <p:cNvSpPr/>
          <p:nvPr/>
        </p:nvSpPr>
        <p:spPr>
          <a:xfrm>
            <a:off x="225770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2800"/>
              <a:t>110</a:t>
            </a:r>
            <a:endParaRPr sz="2800"/>
          </a:p>
        </p:txBody>
      </p:sp>
      <p:sp>
        <p:nvSpPr>
          <p:cNvPr id="238" name="Google Shape;238;p22"/>
          <p:cNvSpPr/>
          <p:nvPr/>
        </p:nvSpPr>
        <p:spPr>
          <a:xfrm>
            <a:off x="329277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2800"/>
              <a:t>120</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688700" y="288750"/>
            <a:ext cx="7900500" cy="4566000"/>
          </a:xfrm>
          <a:prstGeom prst="roundRect">
            <a:avLst>
              <a:gd name="adj" fmla="val 16667"/>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2" name="Google Shape;62;p14"/>
          <p:cNvPicPr preferRelativeResize="0"/>
          <p:nvPr/>
        </p:nvPicPr>
        <p:blipFill>
          <a:blip r:embed="rId3">
            <a:alphaModFix/>
          </a:blip>
          <a:stretch>
            <a:fillRect/>
          </a:stretch>
        </p:blipFill>
        <p:spPr>
          <a:xfrm>
            <a:off x="3148239" y="1413825"/>
            <a:ext cx="2981427" cy="2204051"/>
          </a:xfrm>
          <a:prstGeom prst="rect">
            <a:avLst/>
          </a:prstGeom>
          <a:solidFill>
            <a:schemeClr val="lt1"/>
          </a:solidFill>
          <a:ln w="38100" cap="flat" cmpd="sng">
            <a:solidFill>
              <a:schemeClr val="dk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p:nvPr/>
        </p:nvSpPr>
        <p:spPr>
          <a:xfrm>
            <a:off x="100250" y="463050"/>
            <a:ext cx="959100" cy="4217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p15"/>
          <p:cNvSpPr/>
          <p:nvPr/>
        </p:nvSpPr>
        <p:spPr>
          <a:xfrm>
            <a:off x="1135325" y="463050"/>
            <a:ext cx="959100" cy="4217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 name="Google Shape;69;p15"/>
          <p:cNvSpPr/>
          <p:nvPr/>
        </p:nvSpPr>
        <p:spPr>
          <a:xfrm>
            <a:off x="6310700" y="463050"/>
            <a:ext cx="959100" cy="4217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 name="Google Shape;70;p15"/>
          <p:cNvSpPr/>
          <p:nvPr/>
        </p:nvSpPr>
        <p:spPr>
          <a:xfrm>
            <a:off x="5275625" y="463050"/>
            <a:ext cx="959100" cy="4217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p15"/>
          <p:cNvSpPr/>
          <p:nvPr/>
        </p:nvSpPr>
        <p:spPr>
          <a:xfrm>
            <a:off x="4240550" y="463050"/>
            <a:ext cx="959100" cy="4217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 name="Google Shape;72;p15"/>
          <p:cNvSpPr/>
          <p:nvPr/>
        </p:nvSpPr>
        <p:spPr>
          <a:xfrm>
            <a:off x="3205475" y="463050"/>
            <a:ext cx="959100" cy="4217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 name="Google Shape;73;p15"/>
          <p:cNvSpPr/>
          <p:nvPr/>
        </p:nvSpPr>
        <p:spPr>
          <a:xfrm>
            <a:off x="2170400" y="463050"/>
            <a:ext cx="959100" cy="4217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p15"/>
          <p:cNvSpPr/>
          <p:nvPr/>
        </p:nvSpPr>
        <p:spPr>
          <a:xfrm>
            <a:off x="7345775" y="463050"/>
            <a:ext cx="959100" cy="4217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5" name="Google Shape;75;p15"/>
          <p:cNvPicPr preferRelativeResize="0"/>
          <p:nvPr/>
        </p:nvPicPr>
        <p:blipFill>
          <a:blip r:embed="rId3">
            <a:alphaModFix/>
          </a:blip>
          <a:stretch>
            <a:fillRect/>
          </a:stretch>
        </p:blipFill>
        <p:spPr>
          <a:xfrm>
            <a:off x="192012" y="3841109"/>
            <a:ext cx="775575" cy="713916"/>
          </a:xfrm>
          <a:prstGeom prst="rect">
            <a:avLst/>
          </a:prstGeom>
          <a:solidFill>
            <a:srgbClr val="FF0000"/>
          </a:solidFill>
          <a:ln>
            <a:noFill/>
          </a:ln>
        </p:spPr>
      </p:pic>
      <p:pic>
        <p:nvPicPr>
          <p:cNvPr id="76" name="Google Shape;76;p15"/>
          <p:cNvPicPr preferRelativeResize="0"/>
          <p:nvPr/>
        </p:nvPicPr>
        <p:blipFill>
          <a:blip r:embed="rId3">
            <a:alphaModFix/>
          </a:blip>
          <a:stretch>
            <a:fillRect/>
          </a:stretch>
        </p:blipFill>
        <p:spPr>
          <a:xfrm>
            <a:off x="2262174" y="3841109"/>
            <a:ext cx="775575" cy="713916"/>
          </a:xfrm>
          <a:prstGeom prst="rect">
            <a:avLst/>
          </a:prstGeom>
          <a:solidFill>
            <a:srgbClr val="FF0000"/>
          </a:solidFill>
          <a:ln>
            <a:noFill/>
          </a:ln>
        </p:spPr>
      </p:pic>
      <p:pic>
        <p:nvPicPr>
          <p:cNvPr id="77" name="Google Shape;77;p15"/>
          <p:cNvPicPr preferRelativeResize="0"/>
          <p:nvPr/>
        </p:nvPicPr>
        <p:blipFill>
          <a:blip r:embed="rId3">
            <a:alphaModFix/>
          </a:blip>
          <a:stretch>
            <a:fillRect/>
          </a:stretch>
        </p:blipFill>
        <p:spPr>
          <a:xfrm>
            <a:off x="3297249" y="3841109"/>
            <a:ext cx="775575" cy="713916"/>
          </a:xfrm>
          <a:prstGeom prst="rect">
            <a:avLst/>
          </a:prstGeom>
          <a:solidFill>
            <a:srgbClr val="FF0000"/>
          </a:solidFill>
          <a:ln>
            <a:noFill/>
          </a:ln>
        </p:spPr>
      </p:pic>
      <p:pic>
        <p:nvPicPr>
          <p:cNvPr id="78" name="Google Shape;78;p15"/>
          <p:cNvPicPr preferRelativeResize="0"/>
          <p:nvPr/>
        </p:nvPicPr>
        <p:blipFill>
          <a:blip r:embed="rId3">
            <a:alphaModFix/>
          </a:blip>
          <a:stretch>
            <a:fillRect/>
          </a:stretch>
        </p:blipFill>
        <p:spPr>
          <a:xfrm>
            <a:off x="4332324" y="3841109"/>
            <a:ext cx="775575" cy="713916"/>
          </a:xfrm>
          <a:prstGeom prst="rect">
            <a:avLst/>
          </a:prstGeom>
          <a:solidFill>
            <a:srgbClr val="FF0000"/>
          </a:solidFill>
          <a:ln>
            <a:noFill/>
          </a:ln>
        </p:spPr>
      </p:pic>
      <p:pic>
        <p:nvPicPr>
          <p:cNvPr id="79" name="Google Shape;79;p15"/>
          <p:cNvPicPr preferRelativeResize="0"/>
          <p:nvPr/>
        </p:nvPicPr>
        <p:blipFill>
          <a:blip r:embed="rId3">
            <a:alphaModFix/>
          </a:blip>
          <a:stretch>
            <a:fillRect/>
          </a:stretch>
        </p:blipFill>
        <p:spPr>
          <a:xfrm>
            <a:off x="5367399" y="3841109"/>
            <a:ext cx="775575" cy="713916"/>
          </a:xfrm>
          <a:prstGeom prst="rect">
            <a:avLst/>
          </a:prstGeom>
          <a:solidFill>
            <a:srgbClr val="FF0000"/>
          </a:solidFill>
          <a:ln>
            <a:noFill/>
          </a:ln>
        </p:spPr>
      </p:pic>
      <p:pic>
        <p:nvPicPr>
          <p:cNvPr id="80" name="Google Shape;80;p15"/>
          <p:cNvPicPr preferRelativeResize="0"/>
          <p:nvPr/>
        </p:nvPicPr>
        <p:blipFill>
          <a:blip r:embed="rId3">
            <a:alphaModFix/>
          </a:blip>
          <a:stretch>
            <a:fillRect/>
          </a:stretch>
        </p:blipFill>
        <p:spPr>
          <a:xfrm>
            <a:off x="6402474" y="3841109"/>
            <a:ext cx="775575" cy="713916"/>
          </a:xfrm>
          <a:prstGeom prst="rect">
            <a:avLst/>
          </a:prstGeom>
          <a:solidFill>
            <a:srgbClr val="FF0000"/>
          </a:solidFill>
          <a:ln>
            <a:noFill/>
          </a:ln>
        </p:spPr>
      </p:pic>
      <p:pic>
        <p:nvPicPr>
          <p:cNvPr id="81" name="Google Shape;81;p15"/>
          <p:cNvPicPr preferRelativeResize="0"/>
          <p:nvPr/>
        </p:nvPicPr>
        <p:blipFill>
          <a:blip r:embed="rId3">
            <a:alphaModFix/>
          </a:blip>
          <a:stretch>
            <a:fillRect/>
          </a:stretch>
        </p:blipFill>
        <p:spPr>
          <a:xfrm>
            <a:off x="7439749" y="3841109"/>
            <a:ext cx="775575" cy="713916"/>
          </a:xfrm>
          <a:prstGeom prst="rect">
            <a:avLst/>
          </a:prstGeom>
          <a:solidFill>
            <a:srgbClr val="FF0000"/>
          </a:solidFill>
          <a:ln>
            <a:noFill/>
          </a:ln>
        </p:spPr>
      </p:pic>
      <p:pic>
        <p:nvPicPr>
          <p:cNvPr id="82" name="Google Shape;82;p15"/>
          <p:cNvPicPr preferRelativeResize="0"/>
          <p:nvPr/>
        </p:nvPicPr>
        <p:blipFill>
          <a:blip r:embed="rId3">
            <a:alphaModFix/>
          </a:blip>
          <a:stretch>
            <a:fillRect/>
          </a:stretch>
        </p:blipFill>
        <p:spPr>
          <a:xfrm>
            <a:off x="1227099" y="3841109"/>
            <a:ext cx="775575" cy="713916"/>
          </a:xfrm>
          <a:prstGeom prst="rect">
            <a:avLst/>
          </a:prstGeom>
          <a:solidFill>
            <a:srgbClr val="FF0000"/>
          </a:solidFill>
          <a:ln>
            <a:noFill/>
          </a:ln>
        </p:spPr>
      </p:pic>
      <p:sp>
        <p:nvSpPr>
          <p:cNvPr id="83" name="Google Shape;83;p15"/>
          <p:cNvSpPr/>
          <p:nvPr/>
        </p:nvSpPr>
        <p:spPr>
          <a:xfrm>
            <a:off x="18755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10</a:t>
            </a:r>
            <a:endParaRPr sz="4200"/>
          </a:p>
        </p:txBody>
      </p:sp>
      <p:sp>
        <p:nvSpPr>
          <p:cNvPr id="84" name="Google Shape;84;p15"/>
          <p:cNvSpPr/>
          <p:nvPr/>
        </p:nvSpPr>
        <p:spPr>
          <a:xfrm>
            <a:off x="225770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30</a:t>
            </a:r>
            <a:endParaRPr sz="4200"/>
          </a:p>
        </p:txBody>
      </p:sp>
      <p:sp>
        <p:nvSpPr>
          <p:cNvPr id="85" name="Google Shape;85;p15"/>
          <p:cNvSpPr/>
          <p:nvPr/>
        </p:nvSpPr>
        <p:spPr>
          <a:xfrm>
            <a:off x="329277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40</a:t>
            </a:r>
            <a:endParaRPr sz="4200"/>
          </a:p>
        </p:txBody>
      </p:sp>
      <p:sp>
        <p:nvSpPr>
          <p:cNvPr id="86" name="Google Shape;86;p15"/>
          <p:cNvSpPr/>
          <p:nvPr/>
        </p:nvSpPr>
        <p:spPr>
          <a:xfrm>
            <a:off x="432785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50</a:t>
            </a:r>
            <a:endParaRPr sz="4200"/>
          </a:p>
        </p:txBody>
      </p:sp>
      <p:sp>
        <p:nvSpPr>
          <p:cNvPr id="87" name="Google Shape;87;p15"/>
          <p:cNvSpPr/>
          <p:nvPr/>
        </p:nvSpPr>
        <p:spPr>
          <a:xfrm>
            <a:off x="536292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60</a:t>
            </a:r>
            <a:endParaRPr sz="4200"/>
          </a:p>
        </p:txBody>
      </p:sp>
      <p:sp>
        <p:nvSpPr>
          <p:cNvPr id="88" name="Google Shape;88;p15"/>
          <p:cNvSpPr/>
          <p:nvPr/>
        </p:nvSpPr>
        <p:spPr>
          <a:xfrm>
            <a:off x="639800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70</a:t>
            </a:r>
            <a:endParaRPr sz="4200"/>
          </a:p>
        </p:txBody>
      </p:sp>
      <p:sp>
        <p:nvSpPr>
          <p:cNvPr id="89" name="Google Shape;89;p15"/>
          <p:cNvSpPr/>
          <p:nvPr/>
        </p:nvSpPr>
        <p:spPr>
          <a:xfrm>
            <a:off x="743307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80</a:t>
            </a:r>
            <a:endParaRPr sz="4200"/>
          </a:p>
        </p:txBody>
      </p:sp>
      <p:sp>
        <p:nvSpPr>
          <p:cNvPr id="90" name="Google Shape;90;p15"/>
          <p:cNvSpPr/>
          <p:nvPr/>
        </p:nvSpPr>
        <p:spPr>
          <a:xfrm>
            <a:off x="1178913"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20</a:t>
            </a:r>
            <a:endParaRPr sz="4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p:nvPr/>
        </p:nvSpPr>
        <p:spPr>
          <a:xfrm>
            <a:off x="100250" y="463050"/>
            <a:ext cx="959100" cy="4217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p16"/>
          <p:cNvSpPr/>
          <p:nvPr/>
        </p:nvSpPr>
        <p:spPr>
          <a:xfrm>
            <a:off x="1135325" y="463050"/>
            <a:ext cx="959100" cy="4217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p16"/>
          <p:cNvSpPr/>
          <p:nvPr/>
        </p:nvSpPr>
        <p:spPr>
          <a:xfrm>
            <a:off x="3205475" y="463050"/>
            <a:ext cx="959100" cy="4217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p16"/>
          <p:cNvSpPr/>
          <p:nvPr/>
        </p:nvSpPr>
        <p:spPr>
          <a:xfrm>
            <a:off x="2170400" y="463050"/>
            <a:ext cx="959100" cy="4217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9" name="Google Shape;99;p16"/>
          <p:cNvPicPr preferRelativeResize="0"/>
          <p:nvPr/>
        </p:nvPicPr>
        <p:blipFill>
          <a:blip r:embed="rId3">
            <a:alphaModFix/>
          </a:blip>
          <a:stretch>
            <a:fillRect/>
          </a:stretch>
        </p:blipFill>
        <p:spPr>
          <a:xfrm>
            <a:off x="192012" y="3841109"/>
            <a:ext cx="775575" cy="713916"/>
          </a:xfrm>
          <a:prstGeom prst="rect">
            <a:avLst/>
          </a:prstGeom>
          <a:solidFill>
            <a:srgbClr val="FF0000"/>
          </a:solidFill>
          <a:ln>
            <a:noFill/>
          </a:ln>
        </p:spPr>
      </p:pic>
      <p:pic>
        <p:nvPicPr>
          <p:cNvPr id="100" name="Google Shape;100;p16"/>
          <p:cNvPicPr preferRelativeResize="0"/>
          <p:nvPr/>
        </p:nvPicPr>
        <p:blipFill>
          <a:blip r:embed="rId3">
            <a:alphaModFix/>
          </a:blip>
          <a:stretch>
            <a:fillRect/>
          </a:stretch>
        </p:blipFill>
        <p:spPr>
          <a:xfrm>
            <a:off x="2262174" y="3841109"/>
            <a:ext cx="775575" cy="713916"/>
          </a:xfrm>
          <a:prstGeom prst="rect">
            <a:avLst/>
          </a:prstGeom>
          <a:solidFill>
            <a:srgbClr val="FF0000"/>
          </a:solidFill>
          <a:ln>
            <a:noFill/>
          </a:ln>
        </p:spPr>
      </p:pic>
      <p:pic>
        <p:nvPicPr>
          <p:cNvPr id="101" name="Google Shape;101;p16"/>
          <p:cNvPicPr preferRelativeResize="0"/>
          <p:nvPr/>
        </p:nvPicPr>
        <p:blipFill>
          <a:blip r:embed="rId3">
            <a:alphaModFix/>
          </a:blip>
          <a:stretch>
            <a:fillRect/>
          </a:stretch>
        </p:blipFill>
        <p:spPr>
          <a:xfrm>
            <a:off x="3297249" y="3841109"/>
            <a:ext cx="775575" cy="713916"/>
          </a:xfrm>
          <a:prstGeom prst="rect">
            <a:avLst/>
          </a:prstGeom>
          <a:solidFill>
            <a:srgbClr val="FF0000"/>
          </a:solidFill>
          <a:ln>
            <a:noFill/>
          </a:ln>
        </p:spPr>
      </p:pic>
      <p:pic>
        <p:nvPicPr>
          <p:cNvPr id="102" name="Google Shape;102;p16"/>
          <p:cNvPicPr preferRelativeResize="0"/>
          <p:nvPr/>
        </p:nvPicPr>
        <p:blipFill>
          <a:blip r:embed="rId3">
            <a:alphaModFix/>
          </a:blip>
          <a:stretch>
            <a:fillRect/>
          </a:stretch>
        </p:blipFill>
        <p:spPr>
          <a:xfrm>
            <a:off x="1227099" y="3841109"/>
            <a:ext cx="775575" cy="713916"/>
          </a:xfrm>
          <a:prstGeom prst="rect">
            <a:avLst/>
          </a:prstGeom>
          <a:solidFill>
            <a:srgbClr val="FF0000"/>
          </a:solidFill>
          <a:ln>
            <a:noFill/>
          </a:ln>
        </p:spPr>
      </p:pic>
      <p:sp>
        <p:nvSpPr>
          <p:cNvPr id="103" name="Google Shape;103;p16"/>
          <p:cNvSpPr/>
          <p:nvPr/>
        </p:nvSpPr>
        <p:spPr>
          <a:xfrm>
            <a:off x="18755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90</a:t>
            </a:r>
            <a:endParaRPr sz="4200"/>
          </a:p>
        </p:txBody>
      </p:sp>
      <p:sp>
        <p:nvSpPr>
          <p:cNvPr id="104" name="Google Shape;104;p16"/>
          <p:cNvSpPr/>
          <p:nvPr/>
        </p:nvSpPr>
        <p:spPr>
          <a:xfrm>
            <a:off x="225770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nl" sz="2700">
                <a:solidFill>
                  <a:schemeClr val="dk1"/>
                </a:solidFill>
              </a:rPr>
              <a:t>110</a:t>
            </a:r>
            <a:endParaRPr sz="2200"/>
          </a:p>
        </p:txBody>
      </p:sp>
      <p:sp>
        <p:nvSpPr>
          <p:cNvPr id="105" name="Google Shape;105;p16"/>
          <p:cNvSpPr/>
          <p:nvPr/>
        </p:nvSpPr>
        <p:spPr>
          <a:xfrm>
            <a:off x="329277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nl" sz="2700">
                <a:solidFill>
                  <a:schemeClr val="dk1"/>
                </a:solidFill>
              </a:rPr>
              <a:t>120</a:t>
            </a:r>
            <a:endParaRPr sz="2500"/>
          </a:p>
        </p:txBody>
      </p:sp>
      <p:sp>
        <p:nvSpPr>
          <p:cNvPr id="106" name="Google Shape;106;p16"/>
          <p:cNvSpPr/>
          <p:nvPr/>
        </p:nvSpPr>
        <p:spPr>
          <a:xfrm>
            <a:off x="1178925" y="613625"/>
            <a:ext cx="8238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nl" sz="2700">
                <a:solidFill>
                  <a:schemeClr val="dk1"/>
                </a:solidFill>
              </a:rPr>
              <a:t>100</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p:nvPr/>
        </p:nvSpPr>
        <p:spPr>
          <a:xfrm>
            <a:off x="100250" y="463050"/>
            <a:ext cx="959100" cy="4217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p17"/>
          <p:cNvSpPr/>
          <p:nvPr/>
        </p:nvSpPr>
        <p:spPr>
          <a:xfrm>
            <a:off x="1135325" y="463050"/>
            <a:ext cx="959100" cy="4217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 name="Google Shape;113;p17"/>
          <p:cNvSpPr/>
          <p:nvPr/>
        </p:nvSpPr>
        <p:spPr>
          <a:xfrm>
            <a:off x="6310700" y="463050"/>
            <a:ext cx="959100" cy="4217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 name="Google Shape;114;p17"/>
          <p:cNvSpPr/>
          <p:nvPr/>
        </p:nvSpPr>
        <p:spPr>
          <a:xfrm>
            <a:off x="5275625" y="463050"/>
            <a:ext cx="959100" cy="4217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5" name="Google Shape;115;p17"/>
          <p:cNvSpPr/>
          <p:nvPr/>
        </p:nvSpPr>
        <p:spPr>
          <a:xfrm>
            <a:off x="4240550" y="463050"/>
            <a:ext cx="959100" cy="4217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116;p17"/>
          <p:cNvSpPr/>
          <p:nvPr/>
        </p:nvSpPr>
        <p:spPr>
          <a:xfrm>
            <a:off x="3205475" y="463050"/>
            <a:ext cx="959100" cy="4217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7" name="Google Shape;117;p17"/>
          <p:cNvSpPr/>
          <p:nvPr/>
        </p:nvSpPr>
        <p:spPr>
          <a:xfrm>
            <a:off x="2170400" y="463050"/>
            <a:ext cx="959100" cy="4217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8" name="Google Shape;118;p17"/>
          <p:cNvSpPr/>
          <p:nvPr/>
        </p:nvSpPr>
        <p:spPr>
          <a:xfrm>
            <a:off x="7345775" y="463050"/>
            <a:ext cx="959100" cy="4217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9" name="Google Shape;119;p17"/>
          <p:cNvPicPr preferRelativeResize="0"/>
          <p:nvPr/>
        </p:nvPicPr>
        <p:blipFill>
          <a:blip r:embed="rId3">
            <a:alphaModFix/>
          </a:blip>
          <a:stretch>
            <a:fillRect/>
          </a:stretch>
        </p:blipFill>
        <p:spPr>
          <a:xfrm>
            <a:off x="179067" y="3755040"/>
            <a:ext cx="801450" cy="810908"/>
          </a:xfrm>
          <a:prstGeom prst="rect">
            <a:avLst/>
          </a:prstGeom>
          <a:solidFill>
            <a:srgbClr val="FF9900"/>
          </a:solidFill>
          <a:ln>
            <a:noFill/>
          </a:ln>
        </p:spPr>
      </p:pic>
      <p:pic>
        <p:nvPicPr>
          <p:cNvPr id="120" name="Google Shape;120;p17"/>
          <p:cNvPicPr preferRelativeResize="0"/>
          <p:nvPr/>
        </p:nvPicPr>
        <p:blipFill>
          <a:blip r:embed="rId3">
            <a:alphaModFix/>
          </a:blip>
          <a:stretch>
            <a:fillRect/>
          </a:stretch>
        </p:blipFill>
        <p:spPr>
          <a:xfrm>
            <a:off x="5354442" y="3755040"/>
            <a:ext cx="801450" cy="810908"/>
          </a:xfrm>
          <a:prstGeom prst="rect">
            <a:avLst/>
          </a:prstGeom>
          <a:solidFill>
            <a:srgbClr val="FF9900"/>
          </a:solidFill>
          <a:ln>
            <a:noFill/>
          </a:ln>
        </p:spPr>
      </p:pic>
      <p:pic>
        <p:nvPicPr>
          <p:cNvPr id="121" name="Google Shape;121;p17"/>
          <p:cNvPicPr preferRelativeResize="0"/>
          <p:nvPr/>
        </p:nvPicPr>
        <p:blipFill>
          <a:blip r:embed="rId3">
            <a:alphaModFix/>
          </a:blip>
          <a:stretch>
            <a:fillRect/>
          </a:stretch>
        </p:blipFill>
        <p:spPr>
          <a:xfrm>
            <a:off x="4319367" y="3755040"/>
            <a:ext cx="801450" cy="810908"/>
          </a:xfrm>
          <a:prstGeom prst="rect">
            <a:avLst/>
          </a:prstGeom>
          <a:solidFill>
            <a:srgbClr val="FF9900"/>
          </a:solidFill>
          <a:ln>
            <a:noFill/>
          </a:ln>
        </p:spPr>
      </p:pic>
      <p:pic>
        <p:nvPicPr>
          <p:cNvPr id="122" name="Google Shape;122;p17"/>
          <p:cNvPicPr preferRelativeResize="0"/>
          <p:nvPr/>
        </p:nvPicPr>
        <p:blipFill>
          <a:blip r:embed="rId3">
            <a:alphaModFix/>
          </a:blip>
          <a:stretch>
            <a:fillRect/>
          </a:stretch>
        </p:blipFill>
        <p:spPr>
          <a:xfrm>
            <a:off x="3284292" y="3755040"/>
            <a:ext cx="801450" cy="810908"/>
          </a:xfrm>
          <a:prstGeom prst="rect">
            <a:avLst/>
          </a:prstGeom>
          <a:solidFill>
            <a:srgbClr val="FF9900"/>
          </a:solidFill>
          <a:ln>
            <a:noFill/>
          </a:ln>
        </p:spPr>
      </p:pic>
      <p:pic>
        <p:nvPicPr>
          <p:cNvPr id="123" name="Google Shape;123;p17"/>
          <p:cNvPicPr preferRelativeResize="0"/>
          <p:nvPr/>
        </p:nvPicPr>
        <p:blipFill>
          <a:blip r:embed="rId3">
            <a:alphaModFix/>
          </a:blip>
          <a:stretch>
            <a:fillRect/>
          </a:stretch>
        </p:blipFill>
        <p:spPr>
          <a:xfrm>
            <a:off x="2249217" y="3755040"/>
            <a:ext cx="801450" cy="810908"/>
          </a:xfrm>
          <a:prstGeom prst="rect">
            <a:avLst/>
          </a:prstGeom>
          <a:solidFill>
            <a:srgbClr val="FF9900"/>
          </a:solidFill>
          <a:ln>
            <a:noFill/>
          </a:ln>
        </p:spPr>
      </p:pic>
      <p:pic>
        <p:nvPicPr>
          <p:cNvPr id="124" name="Google Shape;124;p17"/>
          <p:cNvPicPr preferRelativeResize="0"/>
          <p:nvPr/>
        </p:nvPicPr>
        <p:blipFill>
          <a:blip r:embed="rId3">
            <a:alphaModFix/>
          </a:blip>
          <a:stretch>
            <a:fillRect/>
          </a:stretch>
        </p:blipFill>
        <p:spPr>
          <a:xfrm>
            <a:off x="1214142" y="3755040"/>
            <a:ext cx="801450" cy="810908"/>
          </a:xfrm>
          <a:prstGeom prst="rect">
            <a:avLst/>
          </a:prstGeom>
          <a:solidFill>
            <a:srgbClr val="FF9900"/>
          </a:solidFill>
          <a:ln>
            <a:noFill/>
          </a:ln>
        </p:spPr>
      </p:pic>
      <p:pic>
        <p:nvPicPr>
          <p:cNvPr id="125" name="Google Shape;125;p17"/>
          <p:cNvPicPr preferRelativeResize="0"/>
          <p:nvPr/>
        </p:nvPicPr>
        <p:blipFill>
          <a:blip r:embed="rId3">
            <a:alphaModFix/>
          </a:blip>
          <a:stretch>
            <a:fillRect/>
          </a:stretch>
        </p:blipFill>
        <p:spPr>
          <a:xfrm>
            <a:off x="7424592" y="3755040"/>
            <a:ext cx="801450" cy="810908"/>
          </a:xfrm>
          <a:prstGeom prst="rect">
            <a:avLst/>
          </a:prstGeom>
          <a:solidFill>
            <a:srgbClr val="FF9900"/>
          </a:solidFill>
          <a:ln>
            <a:noFill/>
          </a:ln>
        </p:spPr>
      </p:pic>
      <p:pic>
        <p:nvPicPr>
          <p:cNvPr id="126" name="Google Shape;126;p17"/>
          <p:cNvPicPr preferRelativeResize="0"/>
          <p:nvPr/>
        </p:nvPicPr>
        <p:blipFill>
          <a:blip r:embed="rId3">
            <a:alphaModFix/>
          </a:blip>
          <a:stretch>
            <a:fillRect/>
          </a:stretch>
        </p:blipFill>
        <p:spPr>
          <a:xfrm>
            <a:off x="6389517" y="3755040"/>
            <a:ext cx="801450" cy="810908"/>
          </a:xfrm>
          <a:prstGeom prst="rect">
            <a:avLst/>
          </a:prstGeom>
          <a:solidFill>
            <a:srgbClr val="FF9900"/>
          </a:solidFill>
          <a:ln>
            <a:noFill/>
          </a:ln>
        </p:spPr>
      </p:pic>
      <p:sp>
        <p:nvSpPr>
          <p:cNvPr id="127" name="Google Shape;127;p17"/>
          <p:cNvSpPr/>
          <p:nvPr/>
        </p:nvSpPr>
        <p:spPr>
          <a:xfrm>
            <a:off x="18755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10</a:t>
            </a:r>
            <a:endParaRPr sz="4200"/>
          </a:p>
        </p:txBody>
      </p:sp>
      <p:sp>
        <p:nvSpPr>
          <p:cNvPr id="128" name="Google Shape;128;p17"/>
          <p:cNvSpPr/>
          <p:nvPr/>
        </p:nvSpPr>
        <p:spPr>
          <a:xfrm>
            <a:off x="122262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20</a:t>
            </a:r>
            <a:endParaRPr sz="4200"/>
          </a:p>
        </p:txBody>
      </p:sp>
      <p:sp>
        <p:nvSpPr>
          <p:cNvPr id="129" name="Google Shape;129;p17"/>
          <p:cNvSpPr/>
          <p:nvPr/>
        </p:nvSpPr>
        <p:spPr>
          <a:xfrm>
            <a:off x="225770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30</a:t>
            </a:r>
            <a:endParaRPr sz="4200"/>
          </a:p>
        </p:txBody>
      </p:sp>
      <p:sp>
        <p:nvSpPr>
          <p:cNvPr id="130" name="Google Shape;130;p17"/>
          <p:cNvSpPr/>
          <p:nvPr/>
        </p:nvSpPr>
        <p:spPr>
          <a:xfrm>
            <a:off x="329277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40</a:t>
            </a:r>
            <a:endParaRPr sz="4200"/>
          </a:p>
        </p:txBody>
      </p:sp>
      <p:sp>
        <p:nvSpPr>
          <p:cNvPr id="131" name="Google Shape;131;p17"/>
          <p:cNvSpPr/>
          <p:nvPr/>
        </p:nvSpPr>
        <p:spPr>
          <a:xfrm>
            <a:off x="432785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50</a:t>
            </a:r>
            <a:endParaRPr sz="4200"/>
          </a:p>
        </p:txBody>
      </p:sp>
      <p:sp>
        <p:nvSpPr>
          <p:cNvPr id="132" name="Google Shape;132;p17"/>
          <p:cNvSpPr/>
          <p:nvPr/>
        </p:nvSpPr>
        <p:spPr>
          <a:xfrm>
            <a:off x="536292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60</a:t>
            </a:r>
            <a:endParaRPr sz="4200"/>
          </a:p>
        </p:txBody>
      </p:sp>
      <p:sp>
        <p:nvSpPr>
          <p:cNvPr id="133" name="Google Shape;133;p17"/>
          <p:cNvSpPr/>
          <p:nvPr/>
        </p:nvSpPr>
        <p:spPr>
          <a:xfrm>
            <a:off x="639800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70</a:t>
            </a:r>
            <a:endParaRPr sz="4200"/>
          </a:p>
        </p:txBody>
      </p:sp>
      <p:sp>
        <p:nvSpPr>
          <p:cNvPr id="134" name="Google Shape;134;p17"/>
          <p:cNvSpPr/>
          <p:nvPr/>
        </p:nvSpPr>
        <p:spPr>
          <a:xfrm>
            <a:off x="743307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80</a:t>
            </a:r>
            <a:endParaRPr sz="4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p:nvPr/>
        </p:nvSpPr>
        <p:spPr>
          <a:xfrm>
            <a:off x="100250" y="463050"/>
            <a:ext cx="959100" cy="4217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0" name="Google Shape;140;p18"/>
          <p:cNvSpPr/>
          <p:nvPr/>
        </p:nvSpPr>
        <p:spPr>
          <a:xfrm>
            <a:off x="1135325" y="463050"/>
            <a:ext cx="959100" cy="4217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 name="Google Shape;141;p18"/>
          <p:cNvSpPr/>
          <p:nvPr/>
        </p:nvSpPr>
        <p:spPr>
          <a:xfrm>
            <a:off x="3205475" y="463050"/>
            <a:ext cx="959100" cy="4217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2" name="Google Shape;142;p18"/>
          <p:cNvSpPr/>
          <p:nvPr/>
        </p:nvSpPr>
        <p:spPr>
          <a:xfrm>
            <a:off x="2170400" y="463050"/>
            <a:ext cx="959100" cy="4217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3" name="Google Shape;143;p18"/>
          <p:cNvPicPr preferRelativeResize="0"/>
          <p:nvPr/>
        </p:nvPicPr>
        <p:blipFill>
          <a:blip r:embed="rId3">
            <a:alphaModFix/>
          </a:blip>
          <a:stretch>
            <a:fillRect/>
          </a:stretch>
        </p:blipFill>
        <p:spPr>
          <a:xfrm>
            <a:off x="179067" y="3755040"/>
            <a:ext cx="801450" cy="810908"/>
          </a:xfrm>
          <a:prstGeom prst="rect">
            <a:avLst/>
          </a:prstGeom>
          <a:solidFill>
            <a:srgbClr val="FF9900"/>
          </a:solidFill>
          <a:ln>
            <a:noFill/>
          </a:ln>
        </p:spPr>
      </p:pic>
      <p:pic>
        <p:nvPicPr>
          <p:cNvPr id="144" name="Google Shape;144;p18"/>
          <p:cNvPicPr preferRelativeResize="0"/>
          <p:nvPr/>
        </p:nvPicPr>
        <p:blipFill>
          <a:blip r:embed="rId3">
            <a:alphaModFix/>
          </a:blip>
          <a:stretch>
            <a:fillRect/>
          </a:stretch>
        </p:blipFill>
        <p:spPr>
          <a:xfrm>
            <a:off x="3284292" y="3755040"/>
            <a:ext cx="801450" cy="810908"/>
          </a:xfrm>
          <a:prstGeom prst="rect">
            <a:avLst/>
          </a:prstGeom>
          <a:solidFill>
            <a:srgbClr val="FF9900"/>
          </a:solidFill>
          <a:ln>
            <a:noFill/>
          </a:ln>
        </p:spPr>
      </p:pic>
      <p:pic>
        <p:nvPicPr>
          <p:cNvPr id="145" name="Google Shape;145;p18"/>
          <p:cNvPicPr preferRelativeResize="0"/>
          <p:nvPr/>
        </p:nvPicPr>
        <p:blipFill>
          <a:blip r:embed="rId3">
            <a:alphaModFix/>
          </a:blip>
          <a:stretch>
            <a:fillRect/>
          </a:stretch>
        </p:blipFill>
        <p:spPr>
          <a:xfrm>
            <a:off x="2249217" y="3755040"/>
            <a:ext cx="801450" cy="810908"/>
          </a:xfrm>
          <a:prstGeom prst="rect">
            <a:avLst/>
          </a:prstGeom>
          <a:solidFill>
            <a:srgbClr val="FF9900"/>
          </a:solidFill>
          <a:ln>
            <a:noFill/>
          </a:ln>
        </p:spPr>
      </p:pic>
      <p:pic>
        <p:nvPicPr>
          <p:cNvPr id="146" name="Google Shape;146;p18"/>
          <p:cNvPicPr preferRelativeResize="0"/>
          <p:nvPr/>
        </p:nvPicPr>
        <p:blipFill>
          <a:blip r:embed="rId3">
            <a:alphaModFix/>
          </a:blip>
          <a:stretch>
            <a:fillRect/>
          </a:stretch>
        </p:blipFill>
        <p:spPr>
          <a:xfrm>
            <a:off x="1214142" y="3755040"/>
            <a:ext cx="801450" cy="810908"/>
          </a:xfrm>
          <a:prstGeom prst="rect">
            <a:avLst/>
          </a:prstGeom>
          <a:solidFill>
            <a:srgbClr val="FF9900"/>
          </a:solidFill>
          <a:ln>
            <a:noFill/>
          </a:ln>
        </p:spPr>
      </p:pic>
      <p:sp>
        <p:nvSpPr>
          <p:cNvPr id="147" name="Google Shape;147;p18"/>
          <p:cNvSpPr/>
          <p:nvPr/>
        </p:nvSpPr>
        <p:spPr>
          <a:xfrm>
            <a:off x="18755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90</a:t>
            </a:r>
            <a:endParaRPr sz="4200"/>
          </a:p>
        </p:txBody>
      </p:sp>
      <p:sp>
        <p:nvSpPr>
          <p:cNvPr id="148" name="Google Shape;148;p18"/>
          <p:cNvSpPr/>
          <p:nvPr/>
        </p:nvSpPr>
        <p:spPr>
          <a:xfrm>
            <a:off x="122262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2800"/>
              <a:t>100</a:t>
            </a:r>
            <a:endParaRPr sz="2800"/>
          </a:p>
        </p:txBody>
      </p:sp>
      <p:sp>
        <p:nvSpPr>
          <p:cNvPr id="149" name="Google Shape;149;p18"/>
          <p:cNvSpPr/>
          <p:nvPr/>
        </p:nvSpPr>
        <p:spPr>
          <a:xfrm>
            <a:off x="225770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2800" dirty="0"/>
              <a:t>110</a:t>
            </a:r>
            <a:endParaRPr sz="2800" dirty="0"/>
          </a:p>
        </p:txBody>
      </p:sp>
      <p:sp>
        <p:nvSpPr>
          <p:cNvPr id="150" name="Google Shape;150;p18"/>
          <p:cNvSpPr/>
          <p:nvPr/>
        </p:nvSpPr>
        <p:spPr>
          <a:xfrm>
            <a:off x="329277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2800"/>
              <a:t>120</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p:nvPr/>
        </p:nvSpPr>
        <p:spPr>
          <a:xfrm>
            <a:off x="100250" y="463050"/>
            <a:ext cx="959100" cy="42174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 name="Google Shape;156;p19"/>
          <p:cNvSpPr/>
          <p:nvPr/>
        </p:nvSpPr>
        <p:spPr>
          <a:xfrm>
            <a:off x="1135325" y="463050"/>
            <a:ext cx="959100" cy="42174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 name="Google Shape;157;p19"/>
          <p:cNvSpPr/>
          <p:nvPr/>
        </p:nvSpPr>
        <p:spPr>
          <a:xfrm>
            <a:off x="6310700" y="463050"/>
            <a:ext cx="959100" cy="42174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 name="Google Shape;158;p19"/>
          <p:cNvSpPr/>
          <p:nvPr/>
        </p:nvSpPr>
        <p:spPr>
          <a:xfrm>
            <a:off x="5275625" y="463050"/>
            <a:ext cx="959100" cy="42174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9" name="Google Shape;159;p19"/>
          <p:cNvSpPr/>
          <p:nvPr/>
        </p:nvSpPr>
        <p:spPr>
          <a:xfrm>
            <a:off x="4240550" y="463050"/>
            <a:ext cx="959100" cy="42174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p19"/>
          <p:cNvSpPr/>
          <p:nvPr/>
        </p:nvSpPr>
        <p:spPr>
          <a:xfrm>
            <a:off x="3205475" y="463050"/>
            <a:ext cx="959100" cy="42174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1" name="Google Shape;161;p19"/>
          <p:cNvSpPr/>
          <p:nvPr/>
        </p:nvSpPr>
        <p:spPr>
          <a:xfrm>
            <a:off x="2170400" y="463050"/>
            <a:ext cx="959100" cy="42174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 name="Google Shape;162;p19"/>
          <p:cNvSpPr/>
          <p:nvPr/>
        </p:nvSpPr>
        <p:spPr>
          <a:xfrm>
            <a:off x="7345775" y="463050"/>
            <a:ext cx="959100" cy="42174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3" name="Google Shape;163;p19"/>
          <p:cNvPicPr preferRelativeResize="0"/>
          <p:nvPr/>
        </p:nvPicPr>
        <p:blipFill>
          <a:blip r:embed="rId3">
            <a:alphaModFix/>
          </a:blip>
          <a:stretch>
            <a:fillRect/>
          </a:stretch>
        </p:blipFill>
        <p:spPr>
          <a:xfrm>
            <a:off x="179080" y="3811605"/>
            <a:ext cx="801451" cy="765244"/>
          </a:xfrm>
          <a:prstGeom prst="rect">
            <a:avLst/>
          </a:prstGeom>
          <a:solidFill>
            <a:srgbClr val="FFFF00"/>
          </a:solidFill>
          <a:ln>
            <a:noFill/>
          </a:ln>
        </p:spPr>
      </p:pic>
      <p:pic>
        <p:nvPicPr>
          <p:cNvPr id="164" name="Google Shape;164;p19"/>
          <p:cNvPicPr preferRelativeResize="0"/>
          <p:nvPr/>
        </p:nvPicPr>
        <p:blipFill>
          <a:blip r:embed="rId3">
            <a:alphaModFix/>
          </a:blip>
          <a:stretch>
            <a:fillRect/>
          </a:stretch>
        </p:blipFill>
        <p:spPr>
          <a:xfrm>
            <a:off x="3284305" y="3811605"/>
            <a:ext cx="801451" cy="765244"/>
          </a:xfrm>
          <a:prstGeom prst="rect">
            <a:avLst/>
          </a:prstGeom>
          <a:solidFill>
            <a:srgbClr val="FFFF00"/>
          </a:solidFill>
          <a:ln>
            <a:noFill/>
          </a:ln>
        </p:spPr>
      </p:pic>
      <p:pic>
        <p:nvPicPr>
          <p:cNvPr id="165" name="Google Shape;165;p19"/>
          <p:cNvPicPr preferRelativeResize="0"/>
          <p:nvPr/>
        </p:nvPicPr>
        <p:blipFill>
          <a:blip r:embed="rId3">
            <a:alphaModFix/>
          </a:blip>
          <a:stretch>
            <a:fillRect/>
          </a:stretch>
        </p:blipFill>
        <p:spPr>
          <a:xfrm>
            <a:off x="4319380" y="3811605"/>
            <a:ext cx="801451" cy="765244"/>
          </a:xfrm>
          <a:prstGeom prst="rect">
            <a:avLst/>
          </a:prstGeom>
          <a:solidFill>
            <a:srgbClr val="FFFF00"/>
          </a:solidFill>
          <a:ln>
            <a:noFill/>
          </a:ln>
        </p:spPr>
      </p:pic>
      <p:pic>
        <p:nvPicPr>
          <p:cNvPr id="166" name="Google Shape;166;p19"/>
          <p:cNvPicPr preferRelativeResize="0"/>
          <p:nvPr/>
        </p:nvPicPr>
        <p:blipFill>
          <a:blip r:embed="rId3">
            <a:alphaModFix/>
          </a:blip>
          <a:stretch>
            <a:fillRect/>
          </a:stretch>
        </p:blipFill>
        <p:spPr>
          <a:xfrm>
            <a:off x="5354455" y="3811605"/>
            <a:ext cx="801451" cy="765244"/>
          </a:xfrm>
          <a:prstGeom prst="rect">
            <a:avLst/>
          </a:prstGeom>
          <a:solidFill>
            <a:srgbClr val="FFFF00"/>
          </a:solidFill>
          <a:ln>
            <a:noFill/>
          </a:ln>
        </p:spPr>
      </p:pic>
      <p:pic>
        <p:nvPicPr>
          <p:cNvPr id="167" name="Google Shape;167;p19"/>
          <p:cNvPicPr preferRelativeResize="0"/>
          <p:nvPr/>
        </p:nvPicPr>
        <p:blipFill>
          <a:blip r:embed="rId3">
            <a:alphaModFix/>
          </a:blip>
          <a:stretch>
            <a:fillRect/>
          </a:stretch>
        </p:blipFill>
        <p:spPr>
          <a:xfrm>
            <a:off x="6389530" y="3811605"/>
            <a:ext cx="801451" cy="765244"/>
          </a:xfrm>
          <a:prstGeom prst="rect">
            <a:avLst/>
          </a:prstGeom>
          <a:solidFill>
            <a:srgbClr val="FFFF00"/>
          </a:solidFill>
          <a:ln>
            <a:noFill/>
          </a:ln>
        </p:spPr>
      </p:pic>
      <p:pic>
        <p:nvPicPr>
          <p:cNvPr id="168" name="Google Shape;168;p19"/>
          <p:cNvPicPr preferRelativeResize="0"/>
          <p:nvPr/>
        </p:nvPicPr>
        <p:blipFill>
          <a:blip r:embed="rId3">
            <a:alphaModFix/>
          </a:blip>
          <a:stretch>
            <a:fillRect/>
          </a:stretch>
        </p:blipFill>
        <p:spPr>
          <a:xfrm>
            <a:off x="7424605" y="3811605"/>
            <a:ext cx="801451" cy="765244"/>
          </a:xfrm>
          <a:prstGeom prst="rect">
            <a:avLst/>
          </a:prstGeom>
          <a:solidFill>
            <a:srgbClr val="FFFF00"/>
          </a:solidFill>
          <a:ln>
            <a:noFill/>
          </a:ln>
        </p:spPr>
      </p:pic>
      <p:pic>
        <p:nvPicPr>
          <p:cNvPr id="169" name="Google Shape;169;p19"/>
          <p:cNvPicPr preferRelativeResize="0"/>
          <p:nvPr/>
        </p:nvPicPr>
        <p:blipFill>
          <a:blip r:embed="rId3">
            <a:alphaModFix/>
          </a:blip>
          <a:stretch>
            <a:fillRect/>
          </a:stretch>
        </p:blipFill>
        <p:spPr>
          <a:xfrm>
            <a:off x="2249230" y="3811605"/>
            <a:ext cx="801451" cy="765244"/>
          </a:xfrm>
          <a:prstGeom prst="rect">
            <a:avLst/>
          </a:prstGeom>
          <a:solidFill>
            <a:srgbClr val="FFFF00"/>
          </a:solidFill>
          <a:ln>
            <a:noFill/>
          </a:ln>
        </p:spPr>
      </p:pic>
      <p:pic>
        <p:nvPicPr>
          <p:cNvPr id="170" name="Google Shape;170;p19"/>
          <p:cNvPicPr preferRelativeResize="0"/>
          <p:nvPr/>
        </p:nvPicPr>
        <p:blipFill>
          <a:blip r:embed="rId3">
            <a:alphaModFix/>
          </a:blip>
          <a:stretch>
            <a:fillRect/>
          </a:stretch>
        </p:blipFill>
        <p:spPr>
          <a:xfrm>
            <a:off x="1214155" y="3811605"/>
            <a:ext cx="801451" cy="765244"/>
          </a:xfrm>
          <a:prstGeom prst="rect">
            <a:avLst/>
          </a:prstGeom>
          <a:solidFill>
            <a:srgbClr val="FFFF00"/>
          </a:solidFill>
          <a:ln>
            <a:noFill/>
          </a:ln>
        </p:spPr>
      </p:pic>
      <p:sp>
        <p:nvSpPr>
          <p:cNvPr id="171" name="Google Shape;171;p19"/>
          <p:cNvSpPr/>
          <p:nvPr/>
        </p:nvSpPr>
        <p:spPr>
          <a:xfrm>
            <a:off x="18755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10</a:t>
            </a:r>
            <a:endParaRPr sz="4200"/>
          </a:p>
        </p:txBody>
      </p:sp>
      <p:sp>
        <p:nvSpPr>
          <p:cNvPr id="172" name="Google Shape;172;p19"/>
          <p:cNvSpPr/>
          <p:nvPr/>
        </p:nvSpPr>
        <p:spPr>
          <a:xfrm>
            <a:off x="117897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20</a:t>
            </a:r>
            <a:endParaRPr sz="4200"/>
          </a:p>
        </p:txBody>
      </p:sp>
      <p:sp>
        <p:nvSpPr>
          <p:cNvPr id="173" name="Google Shape;173;p19"/>
          <p:cNvSpPr/>
          <p:nvPr/>
        </p:nvSpPr>
        <p:spPr>
          <a:xfrm>
            <a:off x="225770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30</a:t>
            </a:r>
            <a:endParaRPr sz="4200"/>
          </a:p>
        </p:txBody>
      </p:sp>
      <p:sp>
        <p:nvSpPr>
          <p:cNvPr id="174" name="Google Shape;174;p19"/>
          <p:cNvSpPr/>
          <p:nvPr/>
        </p:nvSpPr>
        <p:spPr>
          <a:xfrm>
            <a:off x="329277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40</a:t>
            </a:r>
            <a:endParaRPr sz="4200"/>
          </a:p>
        </p:txBody>
      </p:sp>
      <p:sp>
        <p:nvSpPr>
          <p:cNvPr id="175" name="Google Shape;175;p19"/>
          <p:cNvSpPr/>
          <p:nvPr/>
        </p:nvSpPr>
        <p:spPr>
          <a:xfrm>
            <a:off x="432785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50</a:t>
            </a:r>
            <a:endParaRPr sz="4200"/>
          </a:p>
        </p:txBody>
      </p:sp>
      <p:sp>
        <p:nvSpPr>
          <p:cNvPr id="176" name="Google Shape;176;p19"/>
          <p:cNvSpPr/>
          <p:nvPr/>
        </p:nvSpPr>
        <p:spPr>
          <a:xfrm>
            <a:off x="536292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60</a:t>
            </a:r>
            <a:endParaRPr sz="4200"/>
          </a:p>
        </p:txBody>
      </p:sp>
      <p:sp>
        <p:nvSpPr>
          <p:cNvPr id="177" name="Google Shape;177;p19"/>
          <p:cNvSpPr/>
          <p:nvPr/>
        </p:nvSpPr>
        <p:spPr>
          <a:xfrm>
            <a:off x="639800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70</a:t>
            </a:r>
            <a:endParaRPr sz="4200"/>
          </a:p>
        </p:txBody>
      </p:sp>
      <p:sp>
        <p:nvSpPr>
          <p:cNvPr id="178" name="Google Shape;178;p19"/>
          <p:cNvSpPr/>
          <p:nvPr/>
        </p:nvSpPr>
        <p:spPr>
          <a:xfrm>
            <a:off x="743307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80</a:t>
            </a:r>
            <a:endParaRPr sz="4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p:nvPr/>
        </p:nvSpPr>
        <p:spPr>
          <a:xfrm>
            <a:off x="100250" y="463050"/>
            <a:ext cx="959100" cy="42174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 name="Google Shape;184;p20"/>
          <p:cNvSpPr/>
          <p:nvPr/>
        </p:nvSpPr>
        <p:spPr>
          <a:xfrm>
            <a:off x="1135325" y="463050"/>
            <a:ext cx="959100" cy="42174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 name="Google Shape;185;p20"/>
          <p:cNvSpPr/>
          <p:nvPr/>
        </p:nvSpPr>
        <p:spPr>
          <a:xfrm>
            <a:off x="3205475" y="463050"/>
            <a:ext cx="959100" cy="42174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6" name="Google Shape;186;p20"/>
          <p:cNvSpPr/>
          <p:nvPr/>
        </p:nvSpPr>
        <p:spPr>
          <a:xfrm>
            <a:off x="2170400" y="463050"/>
            <a:ext cx="959100" cy="42174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7" name="Google Shape;187;p20"/>
          <p:cNvPicPr preferRelativeResize="0"/>
          <p:nvPr/>
        </p:nvPicPr>
        <p:blipFill>
          <a:blip r:embed="rId3">
            <a:alphaModFix/>
          </a:blip>
          <a:stretch>
            <a:fillRect/>
          </a:stretch>
        </p:blipFill>
        <p:spPr>
          <a:xfrm>
            <a:off x="179080" y="3811605"/>
            <a:ext cx="801451" cy="765244"/>
          </a:xfrm>
          <a:prstGeom prst="rect">
            <a:avLst/>
          </a:prstGeom>
          <a:solidFill>
            <a:srgbClr val="FFFF00"/>
          </a:solidFill>
          <a:ln>
            <a:noFill/>
          </a:ln>
        </p:spPr>
      </p:pic>
      <p:pic>
        <p:nvPicPr>
          <p:cNvPr id="188" name="Google Shape;188;p20"/>
          <p:cNvPicPr preferRelativeResize="0"/>
          <p:nvPr/>
        </p:nvPicPr>
        <p:blipFill>
          <a:blip r:embed="rId3">
            <a:alphaModFix/>
          </a:blip>
          <a:stretch>
            <a:fillRect/>
          </a:stretch>
        </p:blipFill>
        <p:spPr>
          <a:xfrm>
            <a:off x="3284305" y="3811605"/>
            <a:ext cx="801451" cy="765244"/>
          </a:xfrm>
          <a:prstGeom prst="rect">
            <a:avLst/>
          </a:prstGeom>
          <a:solidFill>
            <a:srgbClr val="FFFF00"/>
          </a:solidFill>
          <a:ln>
            <a:noFill/>
          </a:ln>
        </p:spPr>
      </p:pic>
      <p:pic>
        <p:nvPicPr>
          <p:cNvPr id="189" name="Google Shape;189;p20"/>
          <p:cNvPicPr preferRelativeResize="0"/>
          <p:nvPr/>
        </p:nvPicPr>
        <p:blipFill>
          <a:blip r:embed="rId3">
            <a:alphaModFix/>
          </a:blip>
          <a:stretch>
            <a:fillRect/>
          </a:stretch>
        </p:blipFill>
        <p:spPr>
          <a:xfrm>
            <a:off x="2249230" y="3811605"/>
            <a:ext cx="801451" cy="765244"/>
          </a:xfrm>
          <a:prstGeom prst="rect">
            <a:avLst/>
          </a:prstGeom>
          <a:solidFill>
            <a:srgbClr val="FFFF00"/>
          </a:solidFill>
          <a:ln>
            <a:noFill/>
          </a:ln>
        </p:spPr>
      </p:pic>
      <p:pic>
        <p:nvPicPr>
          <p:cNvPr id="190" name="Google Shape;190;p20"/>
          <p:cNvPicPr preferRelativeResize="0"/>
          <p:nvPr/>
        </p:nvPicPr>
        <p:blipFill>
          <a:blip r:embed="rId3">
            <a:alphaModFix/>
          </a:blip>
          <a:stretch>
            <a:fillRect/>
          </a:stretch>
        </p:blipFill>
        <p:spPr>
          <a:xfrm>
            <a:off x="1214155" y="3811605"/>
            <a:ext cx="801451" cy="765244"/>
          </a:xfrm>
          <a:prstGeom prst="rect">
            <a:avLst/>
          </a:prstGeom>
          <a:solidFill>
            <a:srgbClr val="FFFF00"/>
          </a:solidFill>
          <a:ln>
            <a:noFill/>
          </a:ln>
        </p:spPr>
      </p:pic>
      <p:sp>
        <p:nvSpPr>
          <p:cNvPr id="191" name="Google Shape;191;p20"/>
          <p:cNvSpPr/>
          <p:nvPr/>
        </p:nvSpPr>
        <p:spPr>
          <a:xfrm>
            <a:off x="18755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90</a:t>
            </a:r>
            <a:endParaRPr sz="4200"/>
          </a:p>
        </p:txBody>
      </p:sp>
      <p:sp>
        <p:nvSpPr>
          <p:cNvPr id="192" name="Google Shape;192;p20"/>
          <p:cNvSpPr/>
          <p:nvPr/>
        </p:nvSpPr>
        <p:spPr>
          <a:xfrm>
            <a:off x="117897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2800"/>
              <a:t>100</a:t>
            </a:r>
            <a:endParaRPr sz="2800"/>
          </a:p>
        </p:txBody>
      </p:sp>
      <p:sp>
        <p:nvSpPr>
          <p:cNvPr id="193" name="Google Shape;193;p20"/>
          <p:cNvSpPr/>
          <p:nvPr/>
        </p:nvSpPr>
        <p:spPr>
          <a:xfrm>
            <a:off x="225770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2800"/>
              <a:t>110</a:t>
            </a:r>
            <a:endParaRPr sz="2800"/>
          </a:p>
        </p:txBody>
      </p:sp>
      <p:sp>
        <p:nvSpPr>
          <p:cNvPr id="194" name="Google Shape;194;p20"/>
          <p:cNvSpPr/>
          <p:nvPr/>
        </p:nvSpPr>
        <p:spPr>
          <a:xfrm>
            <a:off x="329277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2800"/>
              <a:t>120</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1"/>
          <p:cNvSpPr/>
          <p:nvPr/>
        </p:nvSpPr>
        <p:spPr>
          <a:xfrm>
            <a:off x="100250" y="463050"/>
            <a:ext cx="959100" cy="4217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0" name="Google Shape;200;p21"/>
          <p:cNvSpPr/>
          <p:nvPr/>
        </p:nvSpPr>
        <p:spPr>
          <a:xfrm>
            <a:off x="1135325" y="463050"/>
            <a:ext cx="959100" cy="4217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1" name="Google Shape;201;p21"/>
          <p:cNvSpPr/>
          <p:nvPr/>
        </p:nvSpPr>
        <p:spPr>
          <a:xfrm>
            <a:off x="6310700" y="463050"/>
            <a:ext cx="959100" cy="4217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2" name="Google Shape;202;p21"/>
          <p:cNvSpPr/>
          <p:nvPr/>
        </p:nvSpPr>
        <p:spPr>
          <a:xfrm>
            <a:off x="5275625" y="463050"/>
            <a:ext cx="959100" cy="4217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 name="Google Shape;203;p21"/>
          <p:cNvSpPr/>
          <p:nvPr/>
        </p:nvSpPr>
        <p:spPr>
          <a:xfrm>
            <a:off x="4240550" y="463050"/>
            <a:ext cx="959100" cy="4217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4" name="Google Shape;204;p21"/>
          <p:cNvSpPr/>
          <p:nvPr/>
        </p:nvSpPr>
        <p:spPr>
          <a:xfrm>
            <a:off x="3205475" y="463050"/>
            <a:ext cx="959100" cy="4217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5" name="Google Shape;205;p21"/>
          <p:cNvSpPr/>
          <p:nvPr/>
        </p:nvSpPr>
        <p:spPr>
          <a:xfrm>
            <a:off x="2170400" y="463050"/>
            <a:ext cx="959100" cy="4217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6" name="Google Shape;206;p21"/>
          <p:cNvSpPr/>
          <p:nvPr/>
        </p:nvSpPr>
        <p:spPr>
          <a:xfrm>
            <a:off x="7345775" y="463050"/>
            <a:ext cx="959100" cy="4217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07" name="Google Shape;207;p21"/>
          <p:cNvPicPr preferRelativeResize="0"/>
          <p:nvPr/>
        </p:nvPicPr>
        <p:blipFill>
          <a:blip r:embed="rId3">
            <a:alphaModFix/>
          </a:blip>
          <a:stretch>
            <a:fillRect/>
          </a:stretch>
        </p:blipFill>
        <p:spPr>
          <a:xfrm>
            <a:off x="192005" y="3716973"/>
            <a:ext cx="775576" cy="848976"/>
          </a:xfrm>
          <a:prstGeom prst="rect">
            <a:avLst/>
          </a:prstGeom>
          <a:noFill/>
          <a:ln>
            <a:noFill/>
          </a:ln>
        </p:spPr>
      </p:pic>
      <p:pic>
        <p:nvPicPr>
          <p:cNvPr id="208" name="Google Shape;208;p21"/>
          <p:cNvPicPr preferRelativeResize="0"/>
          <p:nvPr/>
        </p:nvPicPr>
        <p:blipFill>
          <a:blip r:embed="rId3">
            <a:alphaModFix/>
          </a:blip>
          <a:stretch>
            <a:fillRect/>
          </a:stretch>
        </p:blipFill>
        <p:spPr>
          <a:xfrm>
            <a:off x="1227092" y="3716973"/>
            <a:ext cx="775576" cy="848976"/>
          </a:xfrm>
          <a:prstGeom prst="rect">
            <a:avLst/>
          </a:prstGeom>
          <a:noFill/>
          <a:ln>
            <a:noFill/>
          </a:ln>
        </p:spPr>
      </p:pic>
      <p:pic>
        <p:nvPicPr>
          <p:cNvPr id="209" name="Google Shape;209;p21"/>
          <p:cNvPicPr preferRelativeResize="0"/>
          <p:nvPr/>
        </p:nvPicPr>
        <p:blipFill>
          <a:blip r:embed="rId3">
            <a:alphaModFix/>
          </a:blip>
          <a:stretch>
            <a:fillRect/>
          </a:stretch>
        </p:blipFill>
        <p:spPr>
          <a:xfrm>
            <a:off x="2262167" y="3716973"/>
            <a:ext cx="775576" cy="848976"/>
          </a:xfrm>
          <a:prstGeom prst="rect">
            <a:avLst/>
          </a:prstGeom>
          <a:noFill/>
          <a:ln>
            <a:noFill/>
          </a:ln>
        </p:spPr>
      </p:pic>
      <p:pic>
        <p:nvPicPr>
          <p:cNvPr id="210" name="Google Shape;210;p21"/>
          <p:cNvPicPr preferRelativeResize="0"/>
          <p:nvPr/>
        </p:nvPicPr>
        <p:blipFill>
          <a:blip r:embed="rId3">
            <a:alphaModFix/>
          </a:blip>
          <a:stretch>
            <a:fillRect/>
          </a:stretch>
        </p:blipFill>
        <p:spPr>
          <a:xfrm>
            <a:off x="3297242" y="3716973"/>
            <a:ext cx="775576" cy="848976"/>
          </a:xfrm>
          <a:prstGeom prst="rect">
            <a:avLst/>
          </a:prstGeom>
          <a:noFill/>
          <a:ln>
            <a:noFill/>
          </a:ln>
        </p:spPr>
      </p:pic>
      <p:pic>
        <p:nvPicPr>
          <p:cNvPr id="211" name="Google Shape;211;p21"/>
          <p:cNvPicPr preferRelativeResize="0"/>
          <p:nvPr/>
        </p:nvPicPr>
        <p:blipFill>
          <a:blip r:embed="rId3">
            <a:alphaModFix/>
          </a:blip>
          <a:stretch>
            <a:fillRect/>
          </a:stretch>
        </p:blipFill>
        <p:spPr>
          <a:xfrm>
            <a:off x="4332317" y="3716973"/>
            <a:ext cx="775576" cy="848976"/>
          </a:xfrm>
          <a:prstGeom prst="rect">
            <a:avLst/>
          </a:prstGeom>
          <a:noFill/>
          <a:ln>
            <a:noFill/>
          </a:ln>
        </p:spPr>
      </p:pic>
      <p:pic>
        <p:nvPicPr>
          <p:cNvPr id="212" name="Google Shape;212;p21"/>
          <p:cNvPicPr preferRelativeResize="0"/>
          <p:nvPr/>
        </p:nvPicPr>
        <p:blipFill>
          <a:blip r:embed="rId3">
            <a:alphaModFix/>
          </a:blip>
          <a:stretch>
            <a:fillRect/>
          </a:stretch>
        </p:blipFill>
        <p:spPr>
          <a:xfrm>
            <a:off x="5367392" y="3716973"/>
            <a:ext cx="775576" cy="848976"/>
          </a:xfrm>
          <a:prstGeom prst="rect">
            <a:avLst/>
          </a:prstGeom>
          <a:noFill/>
          <a:ln>
            <a:noFill/>
          </a:ln>
        </p:spPr>
      </p:pic>
      <p:pic>
        <p:nvPicPr>
          <p:cNvPr id="213" name="Google Shape;213;p21"/>
          <p:cNvPicPr preferRelativeResize="0"/>
          <p:nvPr/>
        </p:nvPicPr>
        <p:blipFill>
          <a:blip r:embed="rId3">
            <a:alphaModFix/>
          </a:blip>
          <a:stretch>
            <a:fillRect/>
          </a:stretch>
        </p:blipFill>
        <p:spPr>
          <a:xfrm>
            <a:off x="6402467" y="3716973"/>
            <a:ext cx="775576" cy="848976"/>
          </a:xfrm>
          <a:prstGeom prst="rect">
            <a:avLst/>
          </a:prstGeom>
          <a:noFill/>
          <a:ln>
            <a:noFill/>
          </a:ln>
        </p:spPr>
      </p:pic>
      <p:pic>
        <p:nvPicPr>
          <p:cNvPr id="214" name="Google Shape;214;p21"/>
          <p:cNvPicPr preferRelativeResize="0"/>
          <p:nvPr/>
        </p:nvPicPr>
        <p:blipFill>
          <a:blip r:embed="rId3">
            <a:alphaModFix/>
          </a:blip>
          <a:stretch>
            <a:fillRect/>
          </a:stretch>
        </p:blipFill>
        <p:spPr>
          <a:xfrm>
            <a:off x="7437530" y="3716973"/>
            <a:ext cx="775576" cy="848976"/>
          </a:xfrm>
          <a:prstGeom prst="rect">
            <a:avLst/>
          </a:prstGeom>
          <a:noFill/>
          <a:ln>
            <a:noFill/>
          </a:ln>
        </p:spPr>
      </p:pic>
      <p:sp>
        <p:nvSpPr>
          <p:cNvPr id="215" name="Google Shape;215;p21"/>
          <p:cNvSpPr/>
          <p:nvPr/>
        </p:nvSpPr>
        <p:spPr>
          <a:xfrm>
            <a:off x="18755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10</a:t>
            </a:r>
            <a:endParaRPr sz="4200"/>
          </a:p>
        </p:txBody>
      </p:sp>
      <p:sp>
        <p:nvSpPr>
          <p:cNvPr id="216" name="Google Shape;216;p21"/>
          <p:cNvSpPr/>
          <p:nvPr/>
        </p:nvSpPr>
        <p:spPr>
          <a:xfrm>
            <a:off x="122262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20</a:t>
            </a:r>
            <a:endParaRPr sz="4200"/>
          </a:p>
        </p:txBody>
      </p:sp>
      <p:sp>
        <p:nvSpPr>
          <p:cNvPr id="217" name="Google Shape;217;p21"/>
          <p:cNvSpPr/>
          <p:nvPr/>
        </p:nvSpPr>
        <p:spPr>
          <a:xfrm>
            <a:off x="225770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30</a:t>
            </a:r>
            <a:endParaRPr sz="4200"/>
          </a:p>
        </p:txBody>
      </p:sp>
      <p:sp>
        <p:nvSpPr>
          <p:cNvPr id="218" name="Google Shape;218;p21"/>
          <p:cNvSpPr/>
          <p:nvPr/>
        </p:nvSpPr>
        <p:spPr>
          <a:xfrm>
            <a:off x="329277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40</a:t>
            </a:r>
            <a:endParaRPr sz="4200"/>
          </a:p>
        </p:txBody>
      </p:sp>
      <p:sp>
        <p:nvSpPr>
          <p:cNvPr id="219" name="Google Shape;219;p21"/>
          <p:cNvSpPr/>
          <p:nvPr/>
        </p:nvSpPr>
        <p:spPr>
          <a:xfrm>
            <a:off x="432785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50</a:t>
            </a:r>
            <a:endParaRPr sz="4200"/>
          </a:p>
        </p:txBody>
      </p:sp>
      <p:sp>
        <p:nvSpPr>
          <p:cNvPr id="220" name="Google Shape;220;p21"/>
          <p:cNvSpPr/>
          <p:nvPr/>
        </p:nvSpPr>
        <p:spPr>
          <a:xfrm>
            <a:off x="5362925"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60</a:t>
            </a:r>
            <a:endParaRPr sz="4200"/>
          </a:p>
        </p:txBody>
      </p:sp>
      <p:sp>
        <p:nvSpPr>
          <p:cNvPr id="221" name="Google Shape;221;p21"/>
          <p:cNvSpPr/>
          <p:nvPr/>
        </p:nvSpPr>
        <p:spPr>
          <a:xfrm>
            <a:off x="6398000"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70</a:t>
            </a:r>
            <a:endParaRPr sz="4200"/>
          </a:p>
        </p:txBody>
      </p:sp>
      <p:sp>
        <p:nvSpPr>
          <p:cNvPr id="222" name="Google Shape;222;p21"/>
          <p:cNvSpPr/>
          <p:nvPr/>
        </p:nvSpPr>
        <p:spPr>
          <a:xfrm>
            <a:off x="7433063" y="613625"/>
            <a:ext cx="784500" cy="751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4200"/>
              <a:t>80</a:t>
            </a:r>
            <a:endParaRPr sz="42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201</Words>
  <Application>Microsoft Office PowerPoint</Application>
  <PresentationFormat>Diavoorstelling (16:9)</PresentationFormat>
  <Paragraphs>57</Paragraphs>
  <Slides>10</Slides>
  <Notes>10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Arial</vt:lpstr>
      <vt:lpstr>MV Boli</vt:lpstr>
      <vt:lpstr>Simple Light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hans vdvlugt</dc:creator>
  <cp:lastModifiedBy>hans vdvlugt</cp:lastModifiedBy>
  <cp:revision>4</cp:revision>
  <cp:lastPrinted>2024-05-21T14:50:35Z</cp:lastPrinted>
  <dcterms:modified xsi:type="dcterms:W3CDTF">2024-05-21T14:51:40Z</dcterms:modified>
</cp:coreProperties>
</file>