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65" r:id="rId2"/>
    <p:sldId id="256" r:id="rId3"/>
    <p:sldId id="257" r:id="rId4"/>
    <p:sldId id="258" r:id="rId5"/>
    <p:sldId id="259" r:id="rId6"/>
    <p:sldId id="260" r:id="rId7"/>
    <p:sldId id="261" r:id="rId8"/>
    <p:sldId id="262" r:id="rId9"/>
    <p:sldId id="263" r:id="rId10"/>
    <p:sldId id="264" r:id="rId11"/>
    <p:sldId id="266" r:id="rId12"/>
  </p:sldIdLst>
  <p:sldSz cx="9144000" cy="5143500" type="screen16x9"/>
  <p:notesSz cx="6889750"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975" y="4758889"/>
            <a:ext cx="5511800" cy="4508421"/>
          </a:xfrm>
          <a:prstGeom prst="rect">
            <a:avLst/>
          </a:prstGeom>
          <a:noFill/>
          <a:ln>
            <a:noFill/>
          </a:ln>
        </p:spPr>
        <p:txBody>
          <a:bodyPr spcFirstLastPara="1" wrap="square" lIns="96600" tIns="96600" rIns="96600" bIns="9660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622348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55928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b2435d6aa2_0_7: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b2435d6aa2_0_7: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117005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b2435d6aa2_0_18: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b2435d6aa2_0_18: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155753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2435d6aa2_0_32: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b2435d6aa2_0_32: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385472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b2435d6aa2_0_43: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b2435d6aa2_0_43: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65401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b2435d6aa2_0_63: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b2435d6aa2_0_63: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346389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b2435d6aa2_0_74: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b2435d6aa2_0_74: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141877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2435d6aa2_0_85: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b2435d6aa2_0_85: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204370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2435d6aa2_0_96: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b2435d6aa2_0_96: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402212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600" dirty="0" smtClean="0"/>
              <a:t>Deze rekenopdracht kun je spelen in de klas. Lamineer de opdrachten en leg ze her en der op de tafels. Laat ze nu rondlopen en alle opdrachten oplossen. De leerlingen hebben een antwoordblad om in te vullen. TIP! Laat ze deze niet meenemen tijdens het lopen, zodat ze het ook echt alleen invullen op  hun eigen tafel of plek.  Na afloop samen nakijken.(antwoordblad aanwezig)</a:t>
            </a:r>
            <a:br>
              <a:rPr lang="nl-NL" sz="1600" dirty="0" smtClean="0"/>
            </a:br>
            <a:r>
              <a:rPr lang="nl-NL" sz="1600" dirty="0" smtClean="0"/>
              <a:t/>
            </a:r>
            <a:br>
              <a:rPr lang="nl-NL" sz="1600" dirty="0" smtClean="0"/>
            </a:br>
            <a:r>
              <a:rPr lang="nl-NL" sz="1600" dirty="0" smtClean="0"/>
              <a:t>Digitale tijd middag/avond              digitale tijd nacht/ochtend</a:t>
            </a:r>
            <a:br>
              <a:rPr lang="nl-NL" sz="1600" dirty="0" smtClean="0"/>
            </a:br>
            <a:r>
              <a:rPr lang="nl-NL" sz="1600" dirty="0" smtClean="0"/>
              <a:t/>
            </a:r>
            <a:br>
              <a:rPr lang="nl-NL" sz="1600" dirty="0" smtClean="0"/>
            </a:br>
            <a:r>
              <a:rPr lang="nl-NL" sz="1600" dirty="0" smtClean="0"/>
              <a:t>Er zijn verschillende opdrachten:</a:t>
            </a:r>
            <a:br>
              <a:rPr lang="nl-NL" sz="1600" dirty="0" smtClean="0"/>
            </a:br>
            <a:r>
              <a:rPr lang="nl-NL" sz="1600" dirty="0" smtClean="0"/>
              <a:t/>
            </a:r>
            <a:br>
              <a:rPr lang="nl-NL" sz="1600" dirty="0" smtClean="0"/>
            </a:br>
            <a:r>
              <a:rPr lang="nl-NL" sz="1600" dirty="0" smtClean="0"/>
              <a:t>* de tijd analoog vroeger of later noteren.</a:t>
            </a:r>
            <a:br>
              <a:rPr lang="nl-NL" sz="1600" dirty="0" smtClean="0"/>
            </a:br>
            <a:r>
              <a:rPr lang="nl-NL" sz="1600" dirty="0" smtClean="0"/>
              <a:t>* een analoge klok maar de tijd digitaal noteren.</a:t>
            </a:r>
            <a:br>
              <a:rPr lang="nl-NL" sz="1600" dirty="0" smtClean="0"/>
            </a:br>
            <a:r>
              <a:rPr lang="nl-NL" sz="1600" dirty="0" smtClean="0"/>
              <a:t>* een digitaal horloge maar de tijd analoog noteren.</a:t>
            </a:r>
            <a:br>
              <a:rPr lang="nl-NL" sz="1600" dirty="0" smtClean="0"/>
            </a:br>
            <a:r>
              <a:rPr lang="nl-NL" sz="1600" dirty="0" smtClean="0"/>
              <a:t>* digitale tijd vroeger of later noteren.</a:t>
            </a:r>
            <a:br>
              <a:rPr lang="nl-NL" sz="1600" dirty="0" smtClean="0"/>
            </a:br>
            <a:endParaRPr lang="nl-NL" sz="1600" dirty="0"/>
          </a:p>
        </p:txBody>
      </p:sp>
      <p:pic>
        <p:nvPicPr>
          <p:cNvPr id="3" name="Google Shape;84;p15"/>
          <p:cNvPicPr preferRelativeResize="0"/>
          <p:nvPr/>
        </p:nvPicPr>
        <p:blipFill>
          <a:blip r:embed="rId2">
            <a:alphaModFix/>
          </a:blip>
          <a:stretch>
            <a:fillRect/>
          </a:stretch>
        </p:blipFill>
        <p:spPr>
          <a:xfrm>
            <a:off x="2990049" y="2204060"/>
            <a:ext cx="396992" cy="381259"/>
          </a:xfrm>
          <a:prstGeom prst="rect">
            <a:avLst/>
          </a:prstGeom>
          <a:noFill/>
          <a:ln>
            <a:noFill/>
          </a:ln>
        </p:spPr>
      </p:pic>
      <p:pic>
        <p:nvPicPr>
          <p:cNvPr id="4" name="Google Shape;98;p16"/>
          <p:cNvPicPr preferRelativeResize="0"/>
          <p:nvPr/>
        </p:nvPicPr>
        <p:blipFill>
          <a:blip r:embed="rId3">
            <a:alphaModFix/>
          </a:blip>
          <a:stretch>
            <a:fillRect/>
          </a:stretch>
        </p:blipFill>
        <p:spPr>
          <a:xfrm>
            <a:off x="6133620" y="2082064"/>
            <a:ext cx="379013" cy="503255"/>
          </a:xfrm>
          <a:prstGeom prst="rect">
            <a:avLst/>
          </a:prstGeom>
          <a:noFill/>
          <a:ln>
            <a:noFill/>
          </a:ln>
        </p:spPr>
      </p:pic>
    </p:spTree>
    <p:extLst>
      <p:ext uri="{BB962C8B-B14F-4D97-AF65-F5344CB8AC3E}">
        <p14:creationId xmlns:p14="http://schemas.microsoft.com/office/powerpoint/2010/main" val="2368994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1"/>
          <p:cNvPicPr preferRelativeResize="0"/>
          <p:nvPr/>
        </p:nvPicPr>
        <p:blipFill>
          <a:blip r:embed="rId3">
            <a:alphaModFix/>
          </a:blip>
          <a:stretch>
            <a:fillRect/>
          </a:stretch>
        </p:blipFill>
        <p:spPr>
          <a:xfrm>
            <a:off x="680225" y="105576"/>
            <a:ext cx="898251" cy="1151949"/>
          </a:xfrm>
          <a:prstGeom prst="rect">
            <a:avLst/>
          </a:prstGeom>
          <a:noFill/>
          <a:ln>
            <a:noFill/>
          </a:ln>
        </p:spPr>
      </p:pic>
      <p:pic>
        <p:nvPicPr>
          <p:cNvPr id="170" name="Google Shape;170;p21"/>
          <p:cNvPicPr preferRelativeResize="0"/>
          <p:nvPr/>
        </p:nvPicPr>
        <p:blipFill>
          <a:blip r:embed="rId3">
            <a:alphaModFix/>
          </a:blip>
          <a:stretch>
            <a:fillRect/>
          </a:stretch>
        </p:blipFill>
        <p:spPr>
          <a:xfrm>
            <a:off x="680225" y="1315001"/>
            <a:ext cx="898251" cy="1151949"/>
          </a:xfrm>
          <a:prstGeom prst="rect">
            <a:avLst/>
          </a:prstGeom>
          <a:noFill/>
          <a:ln>
            <a:noFill/>
          </a:ln>
        </p:spPr>
      </p:pic>
      <p:pic>
        <p:nvPicPr>
          <p:cNvPr id="171" name="Google Shape;171;p21"/>
          <p:cNvPicPr preferRelativeResize="0"/>
          <p:nvPr/>
        </p:nvPicPr>
        <p:blipFill>
          <a:blip r:embed="rId3">
            <a:alphaModFix/>
          </a:blip>
          <a:stretch>
            <a:fillRect/>
          </a:stretch>
        </p:blipFill>
        <p:spPr>
          <a:xfrm>
            <a:off x="680225" y="2524426"/>
            <a:ext cx="898251" cy="1151949"/>
          </a:xfrm>
          <a:prstGeom prst="rect">
            <a:avLst/>
          </a:prstGeom>
          <a:noFill/>
          <a:ln>
            <a:noFill/>
          </a:ln>
        </p:spPr>
      </p:pic>
      <p:pic>
        <p:nvPicPr>
          <p:cNvPr id="172" name="Google Shape;172;p21"/>
          <p:cNvPicPr preferRelativeResize="0"/>
          <p:nvPr/>
        </p:nvPicPr>
        <p:blipFill>
          <a:blip r:embed="rId3">
            <a:alphaModFix/>
          </a:blip>
          <a:stretch>
            <a:fillRect/>
          </a:stretch>
        </p:blipFill>
        <p:spPr>
          <a:xfrm>
            <a:off x="680225" y="3766576"/>
            <a:ext cx="898251" cy="1151949"/>
          </a:xfrm>
          <a:prstGeom prst="rect">
            <a:avLst/>
          </a:prstGeom>
          <a:noFill/>
          <a:ln>
            <a:noFill/>
          </a:ln>
        </p:spPr>
      </p:pic>
      <p:pic>
        <p:nvPicPr>
          <p:cNvPr id="173" name="Google Shape;173;p21"/>
          <p:cNvPicPr preferRelativeResize="0"/>
          <p:nvPr/>
        </p:nvPicPr>
        <p:blipFill>
          <a:blip r:embed="rId4">
            <a:alphaModFix/>
          </a:blip>
          <a:stretch>
            <a:fillRect/>
          </a:stretch>
        </p:blipFill>
        <p:spPr>
          <a:xfrm>
            <a:off x="117975" y="411650"/>
            <a:ext cx="374575" cy="633975"/>
          </a:xfrm>
          <a:prstGeom prst="rect">
            <a:avLst/>
          </a:prstGeom>
          <a:noFill/>
          <a:ln>
            <a:noFill/>
          </a:ln>
        </p:spPr>
      </p:pic>
      <p:pic>
        <p:nvPicPr>
          <p:cNvPr id="174" name="Google Shape;174;p21"/>
          <p:cNvPicPr preferRelativeResize="0"/>
          <p:nvPr/>
        </p:nvPicPr>
        <p:blipFill>
          <a:blip r:embed="rId5">
            <a:alphaModFix/>
          </a:blip>
          <a:stretch>
            <a:fillRect/>
          </a:stretch>
        </p:blipFill>
        <p:spPr>
          <a:xfrm>
            <a:off x="117975" y="1706325"/>
            <a:ext cx="450850" cy="578475"/>
          </a:xfrm>
          <a:prstGeom prst="rect">
            <a:avLst/>
          </a:prstGeom>
          <a:noFill/>
          <a:ln>
            <a:noFill/>
          </a:ln>
        </p:spPr>
      </p:pic>
      <p:pic>
        <p:nvPicPr>
          <p:cNvPr id="175" name="Google Shape;175;p21"/>
          <p:cNvPicPr preferRelativeResize="0"/>
          <p:nvPr/>
        </p:nvPicPr>
        <p:blipFill>
          <a:blip r:embed="rId6">
            <a:alphaModFix/>
          </a:blip>
          <a:stretch>
            <a:fillRect/>
          </a:stretch>
        </p:blipFill>
        <p:spPr>
          <a:xfrm>
            <a:off x="117975" y="2945500"/>
            <a:ext cx="374575" cy="537182"/>
          </a:xfrm>
          <a:prstGeom prst="rect">
            <a:avLst/>
          </a:prstGeom>
          <a:noFill/>
          <a:ln>
            <a:noFill/>
          </a:ln>
        </p:spPr>
      </p:pic>
      <p:pic>
        <p:nvPicPr>
          <p:cNvPr id="176" name="Google Shape;176;p21"/>
          <p:cNvPicPr preferRelativeResize="0"/>
          <p:nvPr/>
        </p:nvPicPr>
        <p:blipFill>
          <a:blip r:embed="rId7">
            <a:alphaModFix/>
          </a:blip>
          <a:stretch>
            <a:fillRect/>
          </a:stretch>
        </p:blipFill>
        <p:spPr>
          <a:xfrm>
            <a:off x="156113" y="4213799"/>
            <a:ext cx="374575" cy="529149"/>
          </a:xfrm>
          <a:prstGeom prst="rect">
            <a:avLst/>
          </a:prstGeom>
          <a:noFill/>
          <a:ln>
            <a:noFill/>
          </a:ln>
        </p:spPr>
      </p:pic>
      <p:pic>
        <p:nvPicPr>
          <p:cNvPr id="177" name="Google Shape;177;p21"/>
          <p:cNvPicPr preferRelativeResize="0"/>
          <p:nvPr/>
        </p:nvPicPr>
        <p:blipFill>
          <a:blip r:embed="rId8">
            <a:alphaModFix/>
          </a:blip>
          <a:stretch>
            <a:fillRect/>
          </a:stretch>
        </p:blipFill>
        <p:spPr>
          <a:xfrm>
            <a:off x="2901225" y="105575"/>
            <a:ext cx="1078125" cy="1151949"/>
          </a:xfrm>
          <a:prstGeom prst="rect">
            <a:avLst/>
          </a:prstGeom>
          <a:noFill/>
          <a:ln>
            <a:noFill/>
          </a:ln>
        </p:spPr>
      </p:pic>
      <p:pic>
        <p:nvPicPr>
          <p:cNvPr id="178" name="Google Shape;178;p21"/>
          <p:cNvPicPr preferRelativeResize="0"/>
          <p:nvPr/>
        </p:nvPicPr>
        <p:blipFill>
          <a:blip r:embed="rId8">
            <a:alphaModFix/>
          </a:blip>
          <a:stretch>
            <a:fillRect/>
          </a:stretch>
        </p:blipFill>
        <p:spPr>
          <a:xfrm>
            <a:off x="2901225" y="1402975"/>
            <a:ext cx="1078125" cy="1151923"/>
          </a:xfrm>
          <a:prstGeom prst="rect">
            <a:avLst/>
          </a:prstGeom>
          <a:noFill/>
          <a:ln>
            <a:noFill/>
          </a:ln>
        </p:spPr>
      </p:pic>
      <p:pic>
        <p:nvPicPr>
          <p:cNvPr id="179" name="Google Shape;179;p21"/>
          <p:cNvPicPr preferRelativeResize="0"/>
          <p:nvPr/>
        </p:nvPicPr>
        <p:blipFill>
          <a:blip r:embed="rId8">
            <a:alphaModFix/>
          </a:blip>
          <a:stretch>
            <a:fillRect/>
          </a:stretch>
        </p:blipFill>
        <p:spPr>
          <a:xfrm>
            <a:off x="2901225" y="2641150"/>
            <a:ext cx="1078125" cy="1151923"/>
          </a:xfrm>
          <a:prstGeom prst="rect">
            <a:avLst/>
          </a:prstGeom>
          <a:noFill/>
          <a:ln>
            <a:noFill/>
          </a:ln>
        </p:spPr>
      </p:pic>
      <p:pic>
        <p:nvPicPr>
          <p:cNvPr id="180" name="Google Shape;180;p21"/>
          <p:cNvPicPr preferRelativeResize="0"/>
          <p:nvPr/>
        </p:nvPicPr>
        <p:blipFill>
          <a:blip r:embed="rId8">
            <a:alphaModFix/>
          </a:blip>
          <a:stretch>
            <a:fillRect/>
          </a:stretch>
        </p:blipFill>
        <p:spPr>
          <a:xfrm>
            <a:off x="2901225" y="3879325"/>
            <a:ext cx="1078125" cy="1151923"/>
          </a:xfrm>
          <a:prstGeom prst="rect">
            <a:avLst/>
          </a:prstGeom>
          <a:noFill/>
          <a:ln>
            <a:noFill/>
          </a:ln>
        </p:spPr>
      </p:pic>
      <p:pic>
        <p:nvPicPr>
          <p:cNvPr id="181" name="Google Shape;181;p21"/>
          <p:cNvPicPr preferRelativeResize="0"/>
          <p:nvPr/>
        </p:nvPicPr>
        <p:blipFill>
          <a:blip r:embed="rId9">
            <a:alphaModFix/>
          </a:blip>
          <a:stretch>
            <a:fillRect/>
          </a:stretch>
        </p:blipFill>
        <p:spPr>
          <a:xfrm>
            <a:off x="2253775" y="431100"/>
            <a:ext cx="450850" cy="595074"/>
          </a:xfrm>
          <a:prstGeom prst="rect">
            <a:avLst/>
          </a:prstGeom>
          <a:noFill/>
          <a:ln>
            <a:noFill/>
          </a:ln>
        </p:spPr>
      </p:pic>
      <p:pic>
        <p:nvPicPr>
          <p:cNvPr id="182" name="Google Shape;182;p21"/>
          <p:cNvPicPr preferRelativeResize="0"/>
          <p:nvPr/>
        </p:nvPicPr>
        <p:blipFill>
          <a:blip r:embed="rId10">
            <a:alphaModFix/>
          </a:blip>
          <a:stretch>
            <a:fillRect/>
          </a:stretch>
        </p:blipFill>
        <p:spPr>
          <a:xfrm>
            <a:off x="2304850" y="1652812"/>
            <a:ext cx="450850" cy="564313"/>
          </a:xfrm>
          <a:prstGeom prst="rect">
            <a:avLst/>
          </a:prstGeom>
          <a:noFill/>
          <a:ln>
            <a:noFill/>
          </a:ln>
        </p:spPr>
      </p:pic>
      <p:pic>
        <p:nvPicPr>
          <p:cNvPr id="183" name="Google Shape;183;p21"/>
          <p:cNvPicPr preferRelativeResize="0"/>
          <p:nvPr/>
        </p:nvPicPr>
        <p:blipFill>
          <a:blip r:embed="rId11">
            <a:alphaModFix/>
          </a:blip>
          <a:stretch>
            <a:fillRect/>
          </a:stretch>
        </p:blipFill>
        <p:spPr>
          <a:xfrm>
            <a:off x="2381125" y="2904737"/>
            <a:ext cx="374575" cy="536799"/>
          </a:xfrm>
          <a:prstGeom prst="rect">
            <a:avLst/>
          </a:prstGeom>
          <a:noFill/>
          <a:ln>
            <a:noFill/>
          </a:ln>
        </p:spPr>
      </p:pic>
      <p:pic>
        <p:nvPicPr>
          <p:cNvPr id="184" name="Google Shape;184;p21"/>
          <p:cNvPicPr preferRelativeResize="0"/>
          <p:nvPr/>
        </p:nvPicPr>
        <p:blipFill>
          <a:blip r:embed="rId12">
            <a:alphaModFix/>
          </a:blip>
          <a:stretch>
            <a:fillRect/>
          </a:stretch>
        </p:blipFill>
        <p:spPr>
          <a:xfrm>
            <a:off x="2381125" y="4129125"/>
            <a:ext cx="374575" cy="538849"/>
          </a:xfrm>
          <a:prstGeom prst="rect">
            <a:avLst/>
          </a:prstGeom>
          <a:noFill/>
          <a:ln>
            <a:noFill/>
          </a:ln>
        </p:spPr>
      </p:pic>
      <p:pic>
        <p:nvPicPr>
          <p:cNvPr id="185" name="Google Shape;185;p21"/>
          <p:cNvPicPr preferRelativeResize="0"/>
          <p:nvPr/>
        </p:nvPicPr>
        <p:blipFill>
          <a:blip r:embed="rId3">
            <a:alphaModFix/>
          </a:blip>
          <a:stretch>
            <a:fillRect/>
          </a:stretch>
        </p:blipFill>
        <p:spPr>
          <a:xfrm>
            <a:off x="5164650" y="3766576"/>
            <a:ext cx="898251" cy="1151949"/>
          </a:xfrm>
          <a:prstGeom prst="rect">
            <a:avLst/>
          </a:prstGeom>
          <a:noFill/>
          <a:ln>
            <a:noFill/>
          </a:ln>
        </p:spPr>
      </p:pic>
      <p:pic>
        <p:nvPicPr>
          <p:cNvPr id="186" name="Google Shape;186;p21"/>
          <p:cNvPicPr preferRelativeResize="0"/>
          <p:nvPr/>
        </p:nvPicPr>
        <p:blipFill>
          <a:blip r:embed="rId3">
            <a:alphaModFix/>
          </a:blip>
          <a:stretch>
            <a:fillRect/>
          </a:stretch>
        </p:blipFill>
        <p:spPr>
          <a:xfrm>
            <a:off x="5147450" y="2566688"/>
            <a:ext cx="898251" cy="1151949"/>
          </a:xfrm>
          <a:prstGeom prst="rect">
            <a:avLst/>
          </a:prstGeom>
          <a:noFill/>
          <a:ln>
            <a:noFill/>
          </a:ln>
        </p:spPr>
      </p:pic>
      <p:pic>
        <p:nvPicPr>
          <p:cNvPr id="187" name="Google Shape;187;p21"/>
          <p:cNvPicPr preferRelativeResize="0"/>
          <p:nvPr/>
        </p:nvPicPr>
        <p:blipFill>
          <a:blip r:embed="rId3">
            <a:alphaModFix/>
          </a:blip>
          <a:stretch>
            <a:fillRect/>
          </a:stretch>
        </p:blipFill>
        <p:spPr>
          <a:xfrm>
            <a:off x="5164650" y="1366813"/>
            <a:ext cx="898251" cy="1151949"/>
          </a:xfrm>
          <a:prstGeom prst="rect">
            <a:avLst/>
          </a:prstGeom>
          <a:noFill/>
          <a:ln>
            <a:noFill/>
          </a:ln>
        </p:spPr>
      </p:pic>
      <p:pic>
        <p:nvPicPr>
          <p:cNvPr id="188" name="Google Shape;188;p21"/>
          <p:cNvPicPr preferRelativeResize="0"/>
          <p:nvPr/>
        </p:nvPicPr>
        <p:blipFill>
          <a:blip r:embed="rId3">
            <a:alphaModFix/>
          </a:blip>
          <a:stretch>
            <a:fillRect/>
          </a:stretch>
        </p:blipFill>
        <p:spPr>
          <a:xfrm>
            <a:off x="5147450" y="152663"/>
            <a:ext cx="898251" cy="1151949"/>
          </a:xfrm>
          <a:prstGeom prst="rect">
            <a:avLst/>
          </a:prstGeom>
          <a:noFill/>
          <a:ln>
            <a:noFill/>
          </a:ln>
        </p:spPr>
      </p:pic>
      <p:pic>
        <p:nvPicPr>
          <p:cNvPr id="189" name="Google Shape;189;p21"/>
          <p:cNvPicPr preferRelativeResize="0"/>
          <p:nvPr/>
        </p:nvPicPr>
        <p:blipFill>
          <a:blip r:embed="rId4">
            <a:alphaModFix/>
          </a:blip>
          <a:stretch>
            <a:fillRect/>
          </a:stretch>
        </p:blipFill>
        <p:spPr>
          <a:xfrm>
            <a:off x="6808775" y="4116387"/>
            <a:ext cx="333422" cy="564325"/>
          </a:xfrm>
          <a:prstGeom prst="rect">
            <a:avLst/>
          </a:prstGeom>
          <a:noFill/>
          <a:ln>
            <a:noFill/>
          </a:ln>
        </p:spPr>
      </p:pic>
      <p:pic>
        <p:nvPicPr>
          <p:cNvPr id="190" name="Google Shape;190;p21"/>
          <p:cNvPicPr preferRelativeResize="0"/>
          <p:nvPr/>
        </p:nvPicPr>
        <p:blipFill>
          <a:blip r:embed="rId13">
            <a:alphaModFix/>
          </a:blip>
          <a:stretch>
            <a:fillRect/>
          </a:stretch>
        </p:blipFill>
        <p:spPr>
          <a:xfrm>
            <a:off x="4767151" y="1765937"/>
            <a:ext cx="450850" cy="593653"/>
          </a:xfrm>
          <a:prstGeom prst="rect">
            <a:avLst/>
          </a:prstGeom>
          <a:noFill/>
          <a:ln>
            <a:noFill/>
          </a:ln>
        </p:spPr>
      </p:pic>
      <p:pic>
        <p:nvPicPr>
          <p:cNvPr id="191" name="Google Shape;191;p21"/>
          <p:cNvPicPr preferRelativeResize="0"/>
          <p:nvPr/>
        </p:nvPicPr>
        <p:blipFill>
          <a:blip r:embed="rId4">
            <a:alphaModFix/>
          </a:blip>
          <a:stretch>
            <a:fillRect/>
          </a:stretch>
        </p:blipFill>
        <p:spPr>
          <a:xfrm>
            <a:off x="4825863" y="2993825"/>
            <a:ext cx="333422" cy="564325"/>
          </a:xfrm>
          <a:prstGeom prst="rect">
            <a:avLst/>
          </a:prstGeom>
          <a:noFill/>
          <a:ln>
            <a:noFill/>
          </a:ln>
        </p:spPr>
      </p:pic>
      <p:pic>
        <p:nvPicPr>
          <p:cNvPr id="192" name="Google Shape;192;p21"/>
          <p:cNvPicPr preferRelativeResize="0"/>
          <p:nvPr/>
        </p:nvPicPr>
        <p:blipFill>
          <a:blip r:embed="rId4">
            <a:alphaModFix/>
          </a:blip>
          <a:stretch>
            <a:fillRect/>
          </a:stretch>
        </p:blipFill>
        <p:spPr>
          <a:xfrm>
            <a:off x="4491713" y="1770012"/>
            <a:ext cx="333422" cy="564325"/>
          </a:xfrm>
          <a:prstGeom prst="rect">
            <a:avLst/>
          </a:prstGeom>
          <a:noFill/>
          <a:ln>
            <a:noFill/>
          </a:ln>
        </p:spPr>
      </p:pic>
      <p:pic>
        <p:nvPicPr>
          <p:cNvPr id="193" name="Google Shape;193;p21"/>
          <p:cNvPicPr preferRelativeResize="0"/>
          <p:nvPr/>
        </p:nvPicPr>
        <p:blipFill>
          <a:blip r:embed="rId4">
            <a:alphaModFix/>
          </a:blip>
          <a:stretch>
            <a:fillRect/>
          </a:stretch>
        </p:blipFill>
        <p:spPr>
          <a:xfrm>
            <a:off x="4497838" y="2993825"/>
            <a:ext cx="333422" cy="564325"/>
          </a:xfrm>
          <a:prstGeom prst="rect">
            <a:avLst/>
          </a:prstGeom>
          <a:noFill/>
          <a:ln>
            <a:noFill/>
          </a:ln>
        </p:spPr>
      </p:pic>
      <p:pic>
        <p:nvPicPr>
          <p:cNvPr id="194" name="Google Shape;194;p21"/>
          <p:cNvPicPr preferRelativeResize="0"/>
          <p:nvPr/>
        </p:nvPicPr>
        <p:blipFill>
          <a:blip r:embed="rId4">
            <a:alphaModFix/>
          </a:blip>
          <a:stretch>
            <a:fillRect/>
          </a:stretch>
        </p:blipFill>
        <p:spPr>
          <a:xfrm>
            <a:off x="4538525" y="4192375"/>
            <a:ext cx="333422" cy="564325"/>
          </a:xfrm>
          <a:prstGeom prst="rect">
            <a:avLst/>
          </a:prstGeom>
          <a:noFill/>
          <a:ln>
            <a:noFill/>
          </a:ln>
        </p:spPr>
      </p:pic>
      <p:pic>
        <p:nvPicPr>
          <p:cNvPr id="195" name="Google Shape;195;p21"/>
          <p:cNvPicPr preferRelativeResize="0"/>
          <p:nvPr/>
        </p:nvPicPr>
        <p:blipFill>
          <a:blip r:embed="rId4">
            <a:alphaModFix/>
          </a:blip>
          <a:stretch>
            <a:fillRect/>
          </a:stretch>
        </p:blipFill>
        <p:spPr>
          <a:xfrm>
            <a:off x="6722325" y="531525"/>
            <a:ext cx="333422" cy="564325"/>
          </a:xfrm>
          <a:prstGeom prst="rect">
            <a:avLst/>
          </a:prstGeom>
          <a:noFill/>
          <a:ln>
            <a:noFill/>
          </a:ln>
        </p:spPr>
      </p:pic>
      <p:pic>
        <p:nvPicPr>
          <p:cNvPr id="196" name="Google Shape;196;p21"/>
          <p:cNvPicPr preferRelativeResize="0"/>
          <p:nvPr/>
        </p:nvPicPr>
        <p:blipFill>
          <a:blip r:embed="rId4">
            <a:alphaModFix/>
          </a:blip>
          <a:stretch>
            <a:fillRect/>
          </a:stretch>
        </p:blipFill>
        <p:spPr>
          <a:xfrm>
            <a:off x="6765550" y="2993837"/>
            <a:ext cx="333422" cy="564325"/>
          </a:xfrm>
          <a:prstGeom prst="rect">
            <a:avLst/>
          </a:prstGeom>
          <a:noFill/>
          <a:ln>
            <a:noFill/>
          </a:ln>
        </p:spPr>
      </p:pic>
      <p:pic>
        <p:nvPicPr>
          <p:cNvPr id="197" name="Google Shape;197;p21"/>
          <p:cNvPicPr preferRelativeResize="0"/>
          <p:nvPr/>
        </p:nvPicPr>
        <p:blipFill>
          <a:blip r:embed="rId5">
            <a:alphaModFix/>
          </a:blip>
          <a:stretch>
            <a:fillRect/>
          </a:stretch>
        </p:blipFill>
        <p:spPr>
          <a:xfrm>
            <a:off x="4871950" y="4192375"/>
            <a:ext cx="374550" cy="578475"/>
          </a:xfrm>
          <a:prstGeom prst="rect">
            <a:avLst/>
          </a:prstGeom>
          <a:noFill/>
          <a:ln>
            <a:noFill/>
          </a:ln>
        </p:spPr>
      </p:pic>
      <p:pic>
        <p:nvPicPr>
          <p:cNvPr id="198" name="Google Shape;198;p21"/>
          <p:cNvPicPr preferRelativeResize="0"/>
          <p:nvPr/>
        </p:nvPicPr>
        <p:blipFill>
          <a:blip r:embed="rId6">
            <a:alphaModFix/>
          </a:blip>
          <a:stretch>
            <a:fillRect/>
          </a:stretch>
        </p:blipFill>
        <p:spPr>
          <a:xfrm>
            <a:off x="7098987" y="545113"/>
            <a:ext cx="246975" cy="537150"/>
          </a:xfrm>
          <a:prstGeom prst="rect">
            <a:avLst/>
          </a:prstGeom>
          <a:noFill/>
          <a:ln>
            <a:noFill/>
          </a:ln>
        </p:spPr>
      </p:pic>
      <p:pic>
        <p:nvPicPr>
          <p:cNvPr id="199" name="Google Shape;199;p21"/>
          <p:cNvPicPr preferRelativeResize="0"/>
          <p:nvPr/>
        </p:nvPicPr>
        <p:blipFill>
          <a:blip r:embed="rId7">
            <a:alphaModFix/>
          </a:blip>
          <a:stretch>
            <a:fillRect/>
          </a:stretch>
        </p:blipFill>
        <p:spPr>
          <a:xfrm>
            <a:off x="7142200" y="1699080"/>
            <a:ext cx="246975" cy="471747"/>
          </a:xfrm>
          <a:prstGeom prst="rect">
            <a:avLst/>
          </a:prstGeom>
          <a:noFill/>
          <a:ln>
            <a:noFill/>
          </a:ln>
        </p:spPr>
      </p:pic>
      <p:pic>
        <p:nvPicPr>
          <p:cNvPr id="200" name="Google Shape;200;p21"/>
          <p:cNvPicPr preferRelativeResize="0"/>
          <p:nvPr/>
        </p:nvPicPr>
        <p:blipFill>
          <a:blip r:embed="rId9">
            <a:alphaModFix/>
          </a:blip>
          <a:stretch>
            <a:fillRect/>
          </a:stretch>
        </p:blipFill>
        <p:spPr>
          <a:xfrm>
            <a:off x="7098974" y="2979738"/>
            <a:ext cx="333425" cy="592496"/>
          </a:xfrm>
          <a:prstGeom prst="rect">
            <a:avLst/>
          </a:prstGeom>
          <a:noFill/>
          <a:ln>
            <a:noFill/>
          </a:ln>
        </p:spPr>
      </p:pic>
      <p:pic>
        <p:nvPicPr>
          <p:cNvPr id="201" name="Google Shape;201;p21"/>
          <p:cNvPicPr preferRelativeResize="0"/>
          <p:nvPr/>
        </p:nvPicPr>
        <p:blipFill>
          <a:blip r:embed="rId14">
            <a:alphaModFix/>
          </a:blip>
          <a:stretch>
            <a:fillRect/>
          </a:stretch>
        </p:blipFill>
        <p:spPr>
          <a:xfrm>
            <a:off x="4508117" y="450985"/>
            <a:ext cx="461175" cy="725404"/>
          </a:xfrm>
          <a:prstGeom prst="rect">
            <a:avLst/>
          </a:prstGeom>
          <a:noFill/>
          <a:ln>
            <a:noFill/>
          </a:ln>
        </p:spPr>
      </p:pic>
      <p:pic>
        <p:nvPicPr>
          <p:cNvPr id="202" name="Google Shape;202;p21"/>
          <p:cNvPicPr preferRelativeResize="0"/>
          <p:nvPr/>
        </p:nvPicPr>
        <p:blipFill>
          <a:blip r:embed="rId4">
            <a:alphaModFix/>
          </a:blip>
          <a:stretch>
            <a:fillRect/>
          </a:stretch>
        </p:blipFill>
        <p:spPr>
          <a:xfrm>
            <a:off x="6765550" y="1652800"/>
            <a:ext cx="333422" cy="564325"/>
          </a:xfrm>
          <a:prstGeom prst="rect">
            <a:avLst/>
          </a:prstGeom>
          <a:noFill/>
          <a:ln>
            <a:noFill/>
          </a:ln>
        </p:spPr>
      </p:pic>
      <p:pic>
        <p:nvPicPr>
          <p:cNvPr id="203" name="Google Shape;203;p21"/>
          <p:cNvPicPr preferRelativeResize="0"/>
          <p:nvPr/>
        </p:nvPicPr>
        <p:blipFill>
          <a:blip r:embed="rId10">
            <a:alphaModFix/>
          </a:blip>
          <a:stretch>
            <a:fillRect/>
          </a:stretch>
        </p:blipFill>
        <p:spPr>
          <a:xfrm>
            <a:off x="7078413" y="4116388"/>
            <a:ext cx="374550" cy="564300"/>
          </a:xfrm>
          <a:prstGeom prst="rect">
            <a:avLst/>
          </a:prstGeom>
          <a:noFill/>
          <a:ln>
            <a:noFill/>
          </a:ln>
        </p:spPr>
      </p:pic>
      <p:pic>
        <p:nvPicPr>
          <p:cNvPr id="204" name="Google Shape;204;p21"/>
          <p:cNvPicPr preferRelativeResize="0"/>
          <p:nvPr/>
        </p:nvPicPr>
        <p:blipFill>
          <a:blip r:embed="rId8">
            <a:alphaModFix/>
          </a:blip>
          <a:stretch>
            <a:fillRect/>
          </a:stretch>
        </p:blipFill>
        <p:spPr>
          <a:xfrm>
            <a:off x="7516750" y="108700"/>
            <a:ext cx="1078125" cy="1151923"/>
          </a:xfrm>
          <a:prstGeom prst="rect">
            <a:avLst/>
          </a:prstGeom>
          <a:noFill/>
          <a:ln>
            <a:noFill/>
          </a:ln>
        </p:spPr>
      </p:pic>
      <p:pic>
        <p:nvPicPr>
          <p:cNvPr id="205" name="Google Shape;205;p21"/>
          <p:cNvPicPr preferRelativeResize="0"/>
          <p:nvPr/>
        </p:nvPicPr>
        <p:blipFill>
          <a:blip r:embed="rId8">
            <a:alphaModFix/>
          </a:blip>
          <a:stretch>
            <a:fillRect/>
          </a:stretch>
        </p:blipFill>
        <p:spPr>
          <a:xfrm>
            <a:off x="7516750" y="1410800"/>
            <a:ext cx="1078125" cy="1151923"/>
          </a:xfrm>
          <a:prstGeom prst="rect">
            <a:avLst/>
          </a:prstGeom>
          <a:noFill/>
          <a:ln>
            <a:noFill/>
          </a:ln>
        </p:spPr>
      </p:pic>
      <p:pic>
        <p:nvPicPr>
          <p:cNvPr id="206" name="Google Shape;206;p21"/>
          <p:cNvPicPr preferRelativeResize="0"/>
          <p:nvPr/>
        </p:nvPicPr>
        <p:blipFill>
          <a:blip r:embed="rId8">
            <a:alphaModFix/>
          </a:blip>
          <a:stretch>
            <a:fillRect/>
          </a:stretch>
        </p:blipFill>
        <p:spPr>
          <a:xfrm>
            <a:off x="7516750" y="2682100"/>
            <a:ext cx="1078125" cy="1151923"/>
          </a:xfrm>
          <a:prstGeom prst="rect">
            <a:avLst/>
          </a:prstGeom>
          <a:noFill/>
          <a:ln>
            <a:noFill/>
          </a:ln>
        </p:spPr>
      </p:pic>
      <p:pic>
        <p:nvPicPr>
          <p:cNvPr id="207" name="Google Shape;207;p21"/>
          <p:cNvPicPr preferRelativeResize="0"/>
          <p:nvPr/>
        </p:nvPicPr>
        <p:blipFill>
          <a:blip r:embed="rId8">
            <a:alphaModFix/>
          </a:blip>
          <a:stretch>
            <a:fillRect/>
          </a:stretch>
        </p:blipFill>
        <p:spPr>
          <a:xfrm>
            <a:off x="7516750" y="3923300"/>
            <a:ext cx="1078125" cy="11519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Antwoorden</a:t>
            </a:r>
            <a:br>
              <a:rPr lang="nl-NL" dirty="0" smtClean="0"/>
            </a:br>
            <a:r>
              <a:rPr lang="nl-NL" sz="1400" dirty="0" smtClean="0"/>
              <a:t>1 = 5 uur                            8 = 01.00 uur                       15 = 10.00 uur ochtend</a:t>
            </a:r>
            <a:br>
              <a:rPr lang="nl-NL" sz="1400" dirty="0" smtClean="0"/>
            </a:br>
            <a:r>
              <a:rPr lang="nl-NL" sz="1400" dirty="0" smtClean="0"/>
              <a:t>2 = 8 uur                            9 = 4 uur  middag                16 = 07.00 uur ochtend</a:t>
            </a:r>
            <a:br>
              <a:rPr lang="nl-NL" sz="1400" dirty="0" smtClean="0"/>
            </a:br>
            <a:r>
              <a:rPr lang="nl-NL" sz="1400" dirty="0" smtClean="0"/>
              <a:t>3 = 5 uur                          10 = 8 uur ochtend</a:t>
            </a:r>
            <a:br>
              <a:rPr lang="nl-NL" sz="1400" dirty="0" smtClean="0"/>
            </a:br>
            <a:r>
              <a:rPr lang="nl-NL" sz="1400" dirty="0" smtClean="0"/>
              <a:t>4 = 4 uur                          11 = 10 uur avond</a:t>
            </a:r>
            <a:br>
              <a:rPr lang="nl-NL" sz="1400" dirty="0" smtClean="0"/>
            </a:br>
            <a:r>
              <a:rPr lang="nl-NL" sz="1400" dirty="0" smtClean="0"/>
              <a:t>5 = 16.00 uur                   12 = 11 uur ochtend</a:t>
            </a:r>
            <a:br>
              <a:rPr lang="nl-NL" sz="1400" dirty="0" smtClean="0"/>
            </a:br>
            <a:r>
              <a:rPr lang="nl-NL" sz="1400" dirty="0" smtClean="0"/>
              <a:t>6 = 09.00 uur                   13 = 17.00 middag</a:t>
            </a:r>
            <a:br>
              <a:rPr lang="nl-NL" sz="1400" dirty="0" smtClean="0"/>
            </a:br>
            <a:r>
              <a:rPr lang="nl-NL" sz="1400" dirty="0" smtClean="0"/>
              <a:t>7 = 05.00 uur                   14 = 15.00 middag</a:t>
            </a:r>
            <a:br>
              <a:rPr lang="nl-NL" sz="1400" dirty="0" smtClean="0"/>
            </a:br>
            <a:r>
              <a:rPr lang="nl-NL" sz="1400" dirty="0" smtClean="0"/>
              <a:t/>
            </a:r>
            <a:br>
              <a:rPr lang="nl-NL" sz="1400" dirty="0" smtClean="0"/>
            </a:br>
            <a:endParaRPr lang="nl-NL" dirty="0"/>
          </a:p>
        </p:txBody>
      </p:sp>
    </p:spTree>
    <p:extLst>
      <p:ext uri="{BB962C8B-B14F-4D97-AF65-F5344CB8AC3E}">
        <p14:creationId xmlns:p14="http://schemas.microsoft.com/office/powerpoint/2010/main" val="238680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3835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13"/>
          <p:cNvSpPr/>
          <p:nvPr/>
        </p:nvSpPr>
        <p:spPr>
          <a:xfrm>
            <a:off x="44372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13"/>
          <p:cNvSpPr/>
          <p:nvPr/>
        </p:nvSpPr>
        <p:spPr>
          <a:xfrm>
            <a:off x="383371"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000"/>
              <a:t>3 uur vroeger</a:t>
            </a:r>
            <a:endParaRPr sz="4000"/>
          </a:p>
        </p:txBody>
      </p:sp>
      <p:sp>
        <p:nvSpPr>
          <p:cNvPr id="57" name="Google Shape;57;p13"/>
          <p:cNvSpPr/>
          <p:nvPr/>
        </p:nvSpPr>
        <p:spPr>
          <a:xfrm>
            <a:off x="44372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000"/>
              <a:t>4 uur vroeger</a:t>
            </a:r>
            <a:endParaRPr sz="4000"/>
          </a:p>
        </p:txBody>
      </p:sp>
      <p:pic>
        <p:nvPicPr>
          <p:cNvPr id="58" name="Google Shape;58;p13"/>
          <p:cNvPicPr preferRelativeResize="0"/>
          <p:nvPr/>
        </p:nvPicPr>
        <p:blipFill>
          <a:blip r:embed="rId3">
            <a:alphaModFix/>
          </a:blip>
          <a:stretch>
            <a:fillRect/>
          </a:stretch>
        </p:blipFill>
        <p:spPr>
          <a:xfrm>
            <a:off x="994225" y="230245"/>
            <a:ext cx="2821501" cy="3404854"/>
          </a:xfrm>
          <a:prstGeom prst="rect">
            <a:avLst/>
          </a:prstGeom>
          <a:noFill/>
          <a:ln>
            <a:noFill/>
          </a:ln>
        </p:spPr>
      </p:pic>
      <p:pic>
        <p:nvPicPr>
          <p:cNvPr id="59" name="Google Shape;59;p13"/>
          <p:cNvPicPr preferRelativeResize="0"/>
          <p:nvPr/>
        </p:nvPicPr>
        <p:blipFill>
          <a:blip r:embed="rId4">
            <a:alphaModFix/>
          </a:blip>
          <a:stretch>
            <a:fillRect/>
          </a:stretch>
        </p:blipFill>
        <p:spPr>
          <a:xfrm>
            <a:off x="5012500" y="230246"/>
            <a:ext cx="2892350" cy="3404854"/>
          </a:xfrm>
          <a:prstGeom prst="rect">
            <a:avLst/>
          </a:prstGeom>
          <a:noFill/>
          <a:ln>
            <a:noFill/>
          </a:ln>
        </p:spPr>
      </p:pic>
      <p:pic>
        <p:nvPicPr>
          <p:cNvPr id="60" name="Google Shape;60;p13"/>
          <p:cNvPicPr preferRelativeResize="0"/>
          <p:nvPr/>
        </p:nvPicPr>
        <p:blipFill>
          <a:blip r:embed="rId5">
            <a:alphaModFix/>
          </a:blip>
          <a:stretch>
            <a:fillRect/>
          </a:stretch>
        </p:blipFill>
        <p:spPr>
          <a:xfrm>
            <a:off x="3950651" y="3037389"/>
            <a:ext cx="326250" cy="552186"/>
          </a:xfrm>
          <a:prstGeom prst="rect">
            <a:avLst/>
          </a:prstGeom>
          <a:noFill/>
          <a:ln>
            <a:noFill/>
          </a:ln>
        </p:spPr>
      </p:pic>
      <p:pic>
        <p:nvPicPr>
          <p:cNvPr id="61" name="Google Shape;61;p13"/>
          <p:cNvPicPr preferRelativeResize="0"/>
          <p:nvPr/>
        </p:nvPicPr>
        <p:blipFill>
          <a:blip r:embed="rId6">
            <a:alphaModFix/>
          </a:blip>
          <a:stretch>
            <a:fillRect/>
          </a:stretch>
        </p:blipFill>
        <p:spPr>
          <a:xfrm>
            <a:off x="7915954" y="3082924"/>
            <a:ext cx="430346" cy="552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3835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14"/>
          <p:cNvSpPr/>
          <p:nvPr/>
        </p:nvSpPr>
        <p:spPr>
          <a:xfrm>
            <a:off x="44372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4"/>
          <p:cNvSpPr/>
          <p:nvPr/>
        </p:nvSpPr>
        <p:spPr>
          <a:xfrm>
            <a:off x="3835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000"/>
              <a:t>2 uur later</a:t>
            </a:r>
            <a:endParaRPr sz="4000"/>
          </a:p>
        </p:txBody>
      </p:sp>
      <p:sp>
        <p:nvSpPr>
          <p:cNvPr id="69" name="Google Shape;69;p14"/>
          <p:cNvSpPr/>
          <p:nvPr/>
        </p:nvSpPr>
        <p:spPr>
          <a:xfrm>
            <a:off x="44372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000"/>
              <a:t>6 uur later</a:t>
            </a:r>
            <a:endParaRPr sz="4000"/>
          </a:p>
        </p:txBody>
      </p:sp>
      <p:pic>
        <p:nvPicPr>
          <p:cNvPr id="70" name="Google Shape;70;p14"/>
          <p:cNvPicPr preferRelativeResize="0"/>
          <p:nvPr/>
        </p:nvPicPr>
        <p:blipFill>
          <a:blip r:embed="rId3">
            <a:alphaModFix/>
          </a:blip>
          <a:stretch>
            <a:fillRect/>
          </a:stretch>
        </p:blipFill>
        <p:spPr>
          <a:xfrm>
            <a:off x="1001998" y="236823"/>
            <a:ext cx="2692475" cy="3387377"/>
          </a:xfrm>
          <a:prstGeom prst="rect">
            <a:avLst/>
          </a:prstGeom>
          <a:noFill/>
          <a:ln>
            <a:noFill/>
          </a:ln>
        </p:spPr>
      </p:pic>
      <p:pic>
        <p:nvPicPr>
          <p:cNvPr id="71" name="Google Shape;71;p14"/>
          <p:cNvPicPr preferRelativeResize="0"/>
          <p:nvPr/>
        </p:nvPicPr>
        <p:blipFill>
          <a:blip r:embed="rId4">
            <a:alphaModFix/>
          </a:blip>
          <a:stretch>
            <a:fillRect/>
          </a:stretch>
        </p:blipFill>
        <p:spPr>
          <a:xfrm>
            <a:off x="5211225" y="331275"/>
            <a:ext cx="2648581" cy="3292925"/>
          </a:xfrm>
          <a:prstGeom prst="rect">
            <a:avLst/>
          </a:prstGeom>
          <a:noFill/>
          <a:ln>
            <a:noFill/>
          </a:ln>
        </p:spPr>
      </p:pic>
      <p:pic>
        <p:nvPicPr>
          <p:cNvPr id="72" name="Google Shape;72;p14"/>
          <p:cNvPicPr preferRelativeResize="0"/>
          <p:nvPr/>
        </p:nvPicPr>
        <p:blipFill>
          <a:blip r:embed="rId5">
            <a:alphaModFix/>
          </a:blip>
          <a:stretch>
            <a:fillRect/>
          </a:stretch>
        </p:blipFill>
        <p:spPr>
          <a:xfrm>
            <a:off x="4001475" y="3108600"/>
            <a:ext cx="359525" cy="515601"/>
          </a:xfrm>
          <a:prstGeom prst="rect">
            <a:avLst/>
          </a:prstGeom>
          <a:noFill/>
          <a:ln>
            <a:noFill/>
          </a:ln>
        </p:spPr>
      </p:pic>
      <p:pic>
        <p:nvPicPr>
          <p:cNvPr id="73" name="Google Shape;73;p14"/>
          <p:cNvPicPr preferRelativeResize="0"/>
          <p:nvPr/>
        </p:nvPicPr>
        <p:blipFill>
          <a:blip r:embed="rId6">
            <a:alphaModFix/>
          </a:blip>
          <a:stretch>
            <a:fillRect/>
          </a:stretch>
        </p:blipFill>
        <p:spPr>
          <a:xfrm>
            <a:off x="8052300" y="3116320"/>
            <a:ext cx="359525" cy="5078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p:nvPr/>
        </p:nvSpPr>
        <p:spPr>
          <a:xfrm>
            <a:off x="3835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5"/>
          <p:cNvSpPr/>
          <p:nvPr/>
        </p:nvSpPr>
        <p:spPr>
          <a:xfrm>
            <a:off x="44372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5"/>
          <p:cNvSpPr/>
          <p:nvPr/>
        </p:nvSpPr>
        <p:spPr>
          <a:xfrm>
            <a:off x="3835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dirty="0"/>
              <a:t>noteer digitale tijd</a:t>
            </a:r>
            <a:endParaRPr sz="3500" dirty="0"/>
          </a:p>
        </p:txBody>
      </p:sp>
      <p:sp>
        <p:nvSpPr>
          <p:cNvPr id="81" name="Google Shape;81;p15"/>
          <p:cNvSpPr/>
          <p:nvPr/>
        </p:nvSpPr>
        <p:spPr>
          <a:xfrm>
            <a:off x="44372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dirty="0"/>
              <a:t>noteer digitale tijd</a:t>
            </a:r>
            <a:endParaRPr sz="3500" dirty="0"/>
          </a:p>
        </p:txBody>
      </p:sp>
      <p:pic>
        <p:nvPicPr>
          <p:cNvPr id="82" name="Google Shape;82;p15"/>
          <p:cNvPicPr preferRelativeResize="0"/>
          <p:nvPr/>
        </p:nvPicPr>
        <p:blipFill>
          <a:blip r:embed="rId3">
            <a:alphaModFix/>
          </a:blip>
          <a:stretch>
            <a:fillRect/>
          </a:stretch>
        </p:blipFill>
        <p:spPr>
          <a:xfrm>
            <a:off x="1060424" y="217088"/>
            <a:ext cx="2689106" cy="3403062"/>
          </a:xfrm>
          <a:prstGeom prst="rect">
            <a:avLst/>
          </a:prstGeom>
          <a:noFill/>
          <a:ln>
            <a:noFill/>
          </a:ln>
        </p:spPr>
      </p:pic>
      <p:pic>
        <p:nvPicPr>
          <p:cNvPr id="83" name="Google Shape;83;p15"/>
          <p:cNvPicPr preferRelativeResize="0"/>
          <p:nvPr/>
        </p:nvPicPr>
        <p:blipFill>
          <a:blip r:embed="rId4">
            <a:alphaModFix/>
          </a:blip>
          <a:stretch>
            <a:fillRect/>
          </a:stretch>
        </p:blipFill>
        <p:spPr>
          <a:xfrm>
            <a:off x="5144150" y="217088"/>
            <a:ext cx="2872574" cy="3403062"/>
          </a:xfrm>
          <a:prstGeom prst="rect">
            <a:avLst/>
          </a:prstGeom>
          <a:noFill/>
          <a:ln>
            <a:noFill/>
          </a:ln>
        </p:spPr>
      </p:pic>
      <p:pic>
        <p:nvPicPr>
          <p:cNvPr id="84" name="Google Shape;84;p15"/>
          <p:cNvPicPr preferRelativeResize="0"/>
          <p:nvPr/>
        </p:nvPicPr>
        <p:blipFill>
          <a:blip r:embed="rId5">
            <a:alphaModFix/>
          </a:blip>
          <a:stretch>
            <a:fillRect/>
          </a:stretch>
        </p:blipFill>
        <p:spPr>
          <a:xfrm>
            <a:off x="550300" y="309475"/>
            <a:ext cx="510126" cy="572349"/>
          </a:xfrm>
          <a:prstGeom prst="rect">
            <a:avLst/>
          </a:prstGeom>
          <a:noFill/>
          <a:ln>
            <a:noFill/>
          </a:ln>
        </p:spPr>
      </p:pic>
      <p:pic>
        <p:nvPicPr>
          <p:cNvPr id="85" name="Google Shape;85;p15"/>
          <p:cNvPicPr preferRelativeResize="0"/>
          <p:nvPr/>
        </p:nvPicPr>
        <p:blipFill>
          <a:blip r:embed="rId5">
            <a:alphaModFix/>
          </a:blip>
          <a:stretch>
            <a:fillRect/>
          </a:stretch>
        </p:blipFill>
        <p:spPr>
          <a:xfrm>
            <a:off x="4530200" y="429200"/>
            <a:ext cx="510126" cy="572349"/>
          </a:xfrm>
          <a:prstGeom prst="rect">
            <a:avLst/>
          </a:prstGeom>
          <a:noFill/>
          <a:ln>
            <a:noFill/>
          </a:ln>
        </p:spPr>
      </p:pic>
      <p:pic>
        <p:nvPicPr>
          <p:cNvPr id="86" name="Google Shape;86;p15"/>
          <p:cNvPicPr preferRelativeResize="0"/>
          <p:nvPr/>
        </p:nvPicPr>
        <p:blipFill>
          <a:blip r:embed="rId6">
            <a:alphaModFix/>
          </a:blip>
          <a:stretch>
            <a:fillRect/>
          </a:stretch>
        </p:blipFill>
        <p:spPr>
          <a:xfrm>
            <a:off x="3957875" y="3093976"/>
            <a:ext cx="398650" cy="526176"/>
          </a:xfrm>
          <a:prstGeom prst="rect">
            <a:avLst/>
          </a:prstGeom>
          <a:noFill/>
          <a:ln>
            <a:noFill/>
          </a:ln>
        </p:spPr>
      </p:pic>
      <p:pic>
        <p:nvPicPr>
          <p:cNvPr id="87" name="Google Shape;87;p15"/>
          <p:cNvPicPr preferRelativeResize="0"/>
          <p:nvPr/>
        </p:nvPicPr>
        <p:blipFill>
          <a:blip r:embed="rId7">
            <a:alphaModFix/>
          </a:blip>
          <a:stretch>
            <a:fillRect/>
          </a:stretch>
        </p:blipFill>
        <p:spPr>
          <a:xfrm>
            <a:off x="8015825" y="3121174"/>
            <a:ext cx="398650" cy="498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p:nvPr/>
        </p:nvSpPr>
        <p:spPr>
          <a:xfrm>
            <a:off x="3835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6"/>
          <p:cNvSpPr/>
          <p:nvPr/>
        </p:nvSpPr>
        <p:spPr>
          <a:xfrm>
            <a:off x="44372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6"/>
          <p:cNvSpPr/>
          <p:nvPr/>
        </p:nvSpPr>
        <p:spPr>
          <a:xfrm>
            <a:off x="3835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dirty="0"/>
              <a:t>noteer digitale tijd</a:t>
            </a:r>
            <a:endParaRPr sz="3500" dirty="0"/>
          </a:p>
        </p:txBody>
      </p:sp>
      <p:sp>
        <p:nvSpPr>
          <p:cNvPr id="95" name="Google Shape;95;p16"/>
          <p:cNvSpPr/>
          <p:nvPr/>
        </p:nvSpPr>
        <p:spPr>
          <a:xfrm>
            <a:off x="44372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a:t>noteer digitale tijd</a:t>
            </a:r>
            <a:endParaRPr sz="3500"/>
          </a:p>
        </p:txBody>
      </p:sp>
      <p:pic>
        <p:nvPicPr>
          <p:cNvPr id="96" name="Google Shape;96;p16"/>
          <p:cNvPicPr preferRelativeResize="0"/>
          <p:nvPr/>
        </p:nvPicPr>
        <p:blipFill>
          <a:blip r:embed="rId3">
            <a:alphaModFix/>
          </a:blip>
          <a:stretch>
            <a:fillRect/>
          </a:stretch>
        </p:blipFill>
        <p:spPr>
          <a:xfrm>
            <a:off x="1060446" y="217800"/>
            <a:ext cx="2780667" cy="3414072"/>
          </a:xfrm>
          <a:prstGeom prst="rect">
            <a:avLst/>
          </a:prstGeom>
          <a:noFill/>
          <a:ln>
            <a:noFill/>
          </a:ln>
        </p:spPr>
      </p:pic>
      <p:pic>
        <p:nvPicPr>
          <p:cNvPr id="97" name="Google Shape;97;p16"/>
          <p:cNvPicPr preferRelativeResize="0"/>
          <p:nvPr/>
        </p:nvPicPr>
        <p:blipFill>
          <a:blip r:embed="rId4">
            <a:alphaModFix/>
          </a:blip>
          <a:stretch>
            <a:fillRect/>
          </a:stretch>
        </p:blipFill>
        <p:spPr>
          <a:xfrm>
            <a:off x="5241400" y="217800"/>
            <a:ext cx="2562027" cy="3414071"/>
          </a:xfrm>
          <a:prstGeom prst="rect">
            <a:avLst/>
          </a:prstGeom>
          <a:noFill/>
          <a:ln>
            <a:noFill/>
          </a:ln>
        </p:spPr>
      </p:pic>
      <p:pic>
        <p:nvPicPr>
          <p:cNvPr id="98" name="Google Shape;98;p16"/>
          <p:cNvPicPr preferRelativeResize="0"/>
          <p:nvPr/>
        </p:nvPicPr>
        <p:blipFill>
          <a:blip r:embed="rId5">
            <a:alphaModFix/>
          </a:blip>
          <a:stretch>
            <a:fillRect/>
          </a:stretch>
        </p:blipFill>
        <p:spPr>
          <a:xfrm>
            <a:off x="509074" y="265026"/>
            <a:ext cx="507776" cy="625249"/>
          </a:xfrm>
          <a:prstGeom prst="rect">
            <a:avLst/>
          </a:prstGeom>
          <a:noFill/>
          <a:ln>
            <a:noFill/>
          </a:ln>
        </p:spPr>
      </p:pic>
      <p:pic>
        <p:nvPicPr>
          <p:cNvPr id="99" name="Google Shape;99;p16"/>
          <p:cNvPicPr preferRelativeResize="0"/>
          <p:nvPr/>
        </p:nvPicPr>
        <p:blipFill>
          <a:blip r:embed="rId5">
            <a:alphaModFix/>
          </a:blip>
          <a:stretch>
            <a:fillRect/>
          </a:stretch>
        </p:blipFill>
        <p:spPr>
          <a:xfrm>
            <a:off x="4579999" y="265026"/>
            <a:ext cx="507776" cy="625249"/>
          </a:xfrm>
          <a:prstGeom prst="rect">
            <a:avLst/>
          </a:prstGeom>
          <a:noFill/>
          <a:ln>
            <a:noFill/>
          </a:ln>
        </p:spPr>
      </p:pic>
      <p:pic>
        <p:nvPicPr>
          <p:cNvPr id="100" name="Google Shape;100;p16"/>
          <p:cNvPicPr preferRelativeResize="0"/>
          <p:nvPr/>
        </p:nvPicPr>
        <p:blipFill>
          <a:blip r:embed="rId6">
            <a:alphaModFix/>
          </a:blip>
          <a:stretch>
            <a:fillRect/>
          </a:stretch>
        </p:blipFill>
        <p:spPr>
          <a:xfrm>
            <a:off x="4036650" y="3120971"/>
            <a:ext cx="356500" cy="510900"/>
          </a:xfrm>
          <a:prstGeom prst="rect">
            <a:avLst/>
          </a:prstGeom>
          <a:noFill/>
          <a:ln>
            <a:noFill/>
          </a:ln>
        </p:spPr>
      </p:pic>
      <p:pic>
        <p:nvPicPr>
          <p:cNvPr id="101" name="Google Shape;101;p16"/>
          <p:cNvPicPr preferRelativeResize="0"/>
          <p:nvPr/>
        </p:nvPicPr>
        <p:blipFill>
          <a:blip r:embed="rId7">
            <a:alphaModFix/>
          </a:blip>
          <a:stretch>
            <a:fillRect/>
          </a:stretch>
        </p:blipFill>
        <p:spPr>
          <a:xfrm>
            <a:off x="8061100" y="3119023"/>
            <a:ext cx="356500" cy="51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p:nvPr/>
        </p:nvSpPr>
        <p:spPr>
          <a:xfrm>
            <a:off x="3835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p17"/>
          <p:cNvSpPr/>
          <p:nvPr/>
        </p:nvSpPr>
        <p:spPr>
          <a:xfrm>
            <a:off x="44372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17"/>
          <p:cNvSpPr/>
          <p:nvPr/>
        </p:nvSpPr>
        <p:spPr>
          <a:xfrm>
            <a:off x="3835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dirty="0"/>
              <a:t>hoe laat is het?</a:t>
            </a:r>
            <a:endParaRPr sz="3500" dirty="0"/>
          </a:p>
        </p:txBody>
      </p:sp>
      <p:sp>
        <p:nvSpPr>
          <p:cNvPr id="109" name="Google Shape;109;p17"/>
          <p:cNvSpPr/>
          <p:nvPr/>
        </p:nvSpPr>
        <p:spPr>
          <a:xfrm>
            <a:off x="44372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a:t>hoe laat is het?</a:t>
            </a:r>
            <a:endParaRPr sz="3500"/>
          </a:p>
        </p:txBody>
      </p:sp>
      <p:pic>
        <p:nvPicPr>
          <p:cNvPr id="110" name="Google Shape;110;p17"/>
          <p:cNvPicPr preferRelativeResize="0"/>
          <p:nvPr/>
        </p:nvPicPr>
        <p:blipFill>
          <a:blip r:embed="rId3">
            <a:alphaModFix/>
          </a:blip>
          <a:stretch>
            <a:fillRect/>
          </a:stretch>
        </p:blipFill>
        <p:spPr>
          <a:xfrm>
            <a:off x="1091075" y="223665"/>
            <a:ext cx="2627804" cy="3463959"/>
          </a:xfrm>
          <a:prstGeom prst="rect">
            <a:avLst/>
          </a:prstGeom>
          <a:noFill/>
          <a:ln>
            <a:noFill/>
          </a:ln>
        </p:spPr>
      </p:pic>
      <p:pic>
        <p:nvPicPr>
          <p:cNvPr id="111" name="Google Shape;111;p17"/>
          <p:cNvPicPr preferRelativeResize="0"/>
          <p:nvPr/>
        </p:nvPicPr>
        <p:blipFill>
          <a:blip r:embed="rId3">
            <a:alphaModFix/>
          </a:blip>
          <a:stretch>
            <a:fillRect/>
          </a:stretch>
        </p:blipFill>
        <p:spPr>
          <a:xfrm>
            <a:off x="5147975" y="223665"/>
            <a:ext cx="2627804" cy="3469410"/>
          </a:xfrm>
          <a:prstGeom prst="rect">
            <a:avLst/>
          </a:prstGeom>
          <a:noFill/>
          <a:ln>
            <a:noFill/>
          </a:ln>
        </p:spPr>
      </p:pic>
      <p:sp>
        <p:nvSpPr>
          <p:cNvPr id="112" name="Google Shape;112;p17"/>
          <p:cNvSpPr txBox="1"/>
          <p:nvPr/>
        </p:nvSpPr>
        <p:spPr>
          <a:xfrm>
            <a:off x="1865600" y="1682525"/>
            <a:ext cx="9153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300">
                <a:solidFill>
                  <a:schemeClr val="dk2"/>
                </a:solidFill>
              </a:rPr>
              <a:t>16.00</a:t>
            </a:r>
            <a:endParaRPr sz="2300">
              <a:solidFill>
                <a:schemeClr val="dk2"/>
              </a:solidFill>
            </a:endParaRPr>
          </a:p>
        </p:txBody>
      </p:sp>
      <p:sp>
        <p:nvSpPr>
          <p:cNvPr id="113" name="Google Shape;113;p17"/>
          <p:cNvSpPr txBox="1"/>
          <p:nvPr/>
        </p:nvSpPr>
        <p:spPr>
          <a:xfrm>
            <a:off x="6004225" y="1663775"/>
            <a:ext cx="9153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2300">
                <a:solidFill>
                  <a:schemeClr val="dk2"/>
                </a:solidFill>
              </a:rPr>
              <a:t>08.00</a:t>
            </a:r>
            <a:endParaRPr/>
          </a:p>
        </p:txBody>
      </p:sp>
      <p:pic>
        <p:nvPicPr>
          <p:cNvPr id="114" name="Google Shape;114;p17"/>
          <p:cNvPicPr preferRelativeResize="0"/>
          <p:nvPr/>
        </p:nvPicPr>
        <p:blipFill>
          <a:blip r:embed="rId4">
            <a:alphaModFix/>
          </a:blip>
          <a:stretch>
            <a:fillRect/>
          </a:stretch>
        </p:blipFill>
        <p:spPr>
          <a:xfrm>
            <a:off x="3974623" y="3134825"/>
            <a:ext cx="318703" cy="501300"/>
          </a:xfrm>
          <a:prstGeom prst="rect">
            <a:avLst/>
          </a:prstGeom>
          <a:noFill/>
          <a:ln>
            <a:noFill/>
          </a:ln>
        </p:spPr>
      </p:pic>
      <p:pic>
        <p:nvPicPr>
          <p:cNvPr id="115" name="Google Shape;115;p17"/>
          <p:cNvPicPr preferRelativeResize="0"/>
          <p:nvPr/>
        </p:nvPicPr>
        <p:blipFill>
          <a:blip r:embed="rId5">
            <a:alphaModFix/>
          </a:blip>
          <a:stretch>
            <a:fillRect/>
          </a:stretch>
        </p:blipFill>
        <p:spPr>
          <a:xfrm>
            <a:off x="7775775" y="3115775"/>
            <a:ext cx="318700" cy="539407"/>
          </a:xfrm>
          <a:prstGeom prst="rect">
            <a:avLst/>
          </a:prstGeom>
          <a:noFill/>
          <a:ln>
            <a:noFill/>
          </a:ln>
        </p:spPr>
      </p:pic>
      <p:pic>
        <p:nvPicPr>
          <p:cNvPr id="116" name="Google Shape;116;p17"/>
          <p:cNvPicPr preferRelativeResize="0"/>
          <p:nvPr/>
        </p:nvPicPr>
        <p:blipFill>
          <a:blip r:embed="rId6">
            <a:alphaModFix/>
          </a:blip>
          <a:stretch>
            <a:fillRect/>
          </a:stretch>
        </p:blipFill>
        <p:spPr>
          <a:xfrm>
            <a:off x="8094464" y="3134823"/>
            <a:ext cx="380712" cy="501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p:nvPr/>
        </p:nvSpPr>
        <p:spPr>
          <a:xfrm>
            <a:off x="3835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p18"/>
          <p:cNvSpPr/>
          <p:nvPr/>
        </p:nvSpPr>
        <p:spPr>
          <a:xfrm>
            <a:off x="44372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p18"/>
          <p:cNvSpPr/>
          <p:nvPr/>
        </p:nvSpPr>
        <p:spPr>
          <a:xfrm>
            <a:off x="3835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dirty="0"/>
              <a:t>hoe laat is het?</a:t>
            </a:r>
            <a:endParaRPr sz="3500" dirty="0"/>
          </a:p>
        </p:txBody>
      </p:sp>
      <p:sp>
        <p:nvSpPr>
          <p:cNvPr id="124" name="Google Shape;124;p18"/>
          <p:cNvSpPr/>
          <p:nvPr/>
        </p:nvSpPr>
        <p:spPr>
          <a:xfrm>
            <a:off x="44372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a:t>hoe laat is het?</a:t>
            </a:r>
            <a:endParaRPr sz="3500"/>
          </a:p>
        </p:txBody>
      </p:sp>
      <p:pic>
        <p:nvPicPr>
          <p:cNvPr id="125" name="Google Shape;125;p18"/>
          <p:cNvPicPr preferRelativeResize="0"/>
          <p:nvPr/>
        </p:nvPicPr>
        <p:blipFill>
          <a:blip r:embed="rId3">
            <a:alphaModFix/>
          </a:blip>
          <a:stretch>
            <a:fillRect/>
          </a:stretch>
        </p:blipFill>
        <p:spPr>
          <a:xfrm>
            <a:off x="1091075" y="223665"/>
            <a:ext cx="2627804" cy="3463959"/>
          </a:xfrm>
          <a:prstGeom prst="rect">
            <a:avLst/>
          </a:prstGeom>
          <a:noFill/>
          <a:ln>
            <a:noFill/>
          </a:ln>
        </p:spPr>
      </p:pic>
      <p:pic>
        <p:nvPicPr>
          <p:cNvPr id="126" name="Google Shape;126;p18"/>
          <p:cNvPicPr preferRelativeResize="0"/>
          <p:nvPr/>
        </p:nvPicPr>
        <p:blipFill>
          <a:blip r:embed="rId3">
            <a:alphaModFix/>
          </a:blip>
          <a:stretch>
            <a:fillRect/>
          </a:stretch>
        </p:blipFill>
        <p:spPr>
          <a:xfrm>
            <a:off x="5147975" y="223665"/>
            <a:ext cx="2627804" cy="3463960"/>
          </a:xfrm>
          <a:prstGeom prst="rect">
            <a:avLst/>
          </a:prstGeom>
          <a:noFill/>
          <a:ln>
            <a:noFill/>
          </a:ln>
        </p:spPr>
      </p:pic>
      <p:sp>
        <p:nvSpPr>
          <p:cNvPr id="127" name="Google Shape;127;p18"/>
          <p:cNvSpPr txBox="1"/>
          <p:nvPr/>
        </p:nvSpPr>
        <p:spPr>
          <a:xfrm>
            <a:off x="1865600" y="1682525"/>
            <a:ext cx="9153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300">
                <a:solidFill>
                  <a:schemeClr val="dk2"/>
                </a:solidFill>
              </a:rPr>
              <a:t>22.00</a:t>
            </a:r>
            <a:endParaRPr sz="2300">
              <a:solidFill>
                <a:schemeClr val="dk2"/>
              </a:solidFill>
            </a:endParaRPr>
          </a:p>
        </p:txBody>
      </p:sp>
      <p:sp>
        <p:nvSpPr>
          <p:cNvPr id="128" name="Google Shape;128;p18"/>
          <p:cNvSpPr txBox="1"/>
          <p:nvPr/>
        </p:nvSpPr>
        <p:spPr>
          <a:xfrm>
            <a:off x="6004225" y="1663775"/>
            <a:ext cx="9153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2300">
                <a:solidFill>
                  <a:schemeClr val="dk2"/>
                </a:solidFill>
              </a:rPr>
              <a:t>11.00</a:t>
            </a:r>
            <a:endParaRPr/>
          </a:p>
        </p:txBody>
      </p:sp>
      <p:pic>
        <p:nvPicPr>
          <p:cNvPr id="129" name="Google Shape;129;p18"/>
          <p:cNvPicPr preferRelativeResize="0"/>
          <p:nvPr/>
        </p:nvPicPr>
        <p:blipFill>
          <a:blip r:embed="rId4">
            <a:alphaModFix/>
          </a:blip>
          <a:stretch>
            <a:fillRect/>
          </a:stretch>
        </p:blipFill>
        <p:spPr>
          <a:xfrm>
            <a:off x="3762860" y="3148825"/>
            <a:ext cx="318341" cy="538800"/>
          </a:xfrm>
          <a:prstGeom prst="rect">
            <a:avLst/>
          </a:prstGeom>
          <a:noFill/>
          <a:ln>
            <a:noFill/>
          </a:ln>
        </p:spPr>
      </p:pic>
      <p:pic>
        <p:nvPicPr>
          <p:cNvPr id="130" name="Google Shape;130;p18"/>
          <p:cNvPicPr preferRelativeResize="0"/>
          <p:nvPr/>
        </p:nvPicPr>
        <p:blipFill>
          <a:blip r:embed="rId4">
            <a:alphaModFix/>
          </a:blip>
          <a:stretch>
            <a:fillRect/>
          </a:stretch>
        </p:blipFill>
        <p:spPr>
          <a:xfrm>
            <a:off x="4081210" y="3148825"/>
            <a:ext cx="318341" cy="538800"/>
          </a:xfrm>
          <a:prstGeom prst="rect">
            <a:avLst/>
          </a:prstGeom>
          <a:noFill/>
          <a:ln>
            <a:noFill/>
          </a:ln>
        </p:spPr>
      </p:pic>
      <p:pic>
        <p:nvPicPr>
          <p:cNvPr id="131" name="Google Shape;131;p18"/>
          <p:cNvPicPr preferRelativeResize="0"/>
          <p:nvPr/>
        </p:nvPicPr>
        <p:blipFill>
          <a:blip r:embed="rId4">
            <a:alphaModFix/>
          </a:blip>
          <a:stretch>
            <a:fillRect/>
          </a:stretch>
        </p:blipFill>
        <p:spPr>
          <a:xfrm>
            <a:off x="7775785" y="3148825"/>
            <a:ext cx="318341" cy="538800"/>
          </a:xfrm>
          <a:prstGeom prst="rect">
            <a:avLst/>
          </a:prstGeom>
          <a:noFill/>
          <a:ln>
            <a:noFill/>
          </a:ln>
        </p:spPr>
      </p:pic>
      <p:pic>
        <p:nvPicPr>
          <p:cNvPr id="132" name="Google Shape;132;p18"/>
          <p:cNvPicPr preferRelativeResize="0"/>
          <p:nvPr/>
        </p:nvPicPr>
        <p:blipFill>
          <a:blip r:embed="rId5">
            <a:alphaModFix/>
          </a:blip>
          <a:stretch>
            <a:fillRect/>
          </a:stretch>
        </p:blipFill>
        <p:spPr>
          <a:xfrm>
            <a:off x="8090175" y="3167575"/>
            <a:ext cx="318350" cy="501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p:nvPr/>
        </p:nvSpPr>
        <p:spPr>
          <a:xfrm>
            <a:off x="3835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19"/>
          <p:cNvSpPr/>
          <p:nvPr/>
        </p:nvSpPr>
        <p:spPr>
          <a:xfrm>
            <a:off x="44372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p19"/>
          <p:cNvSpPr/>
          <p:nvPr/>
        </p:nvSpPr>
        <p:spPr>
          <a:xfrm>
            <a:off x="3835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dirty="0"/>
              <a:t>3 uur vroeger</a:t>
            </a:r>
            <a:endParaRPr sz="3500" dirty="0"/>
          </a:p>
        </p:txBody>
      </p:sp>
      <p:sp>
        <p:nvSpPr>
          <p:cNvPr id="140" name="Google Shape;140;p19"/>
          <p:cNvSpPr/>
          <p:nvPr/>
        </p:nvSpPr>
        <p:spPr>
          <a:xfrm>
            <a:off x="44372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a:t>5 uur later</a:t>
            </a:r>
            <a:endParaRPr sz="3500"/>
          </a:p>
        </p:txBody>
      </p:sp>
      <p:pic>
        <p:nvPicPr>
          <p:cNvPr id="141" name="Google Shape;141;p19"/>
          <p:cNvPicPr preferRelativeResize="0"/>
          <p:nvPr/>
        </p:nvPicPr>
        <p:blipFill>
          <a:blip r:embed="rId3">
            <a:alphaModFix/>
          </a:blip>
          <a:stretch>
            <a:fillRect/>
          </a:stretch>
        </p:blipFill>
        <p:spPr>
          <a:xfrm>
            <a:off x="1091075" y="217087"/>
            <a:ext cx="2627804" cy="3470537"/>
          </a:xfrm>
          <a:prstGeom prst="rect">
            <a:avLst/>
          </a:prstGeom>
          <a:noFill/>
          <a:ln>
            <a:noFill/>
          </a:ln>
        </p:spPr>
      </p:pic>
      <p:pic>
        <p:nvPicPr>
          <p:cNvPr id="142" name="Google Shape;142;p19"/>
          <p:cNvPicPr preferRelativeResize="0"/>
          <p:nvPr/>
        </p:nvPicPr>
        <p:blipFill>
          <a:blip r:embed="rId3">
            <a:alphaModFix/>
          </a:blip>
          <a:stretch>
            <a:fillRect/>
          </a:stretch>
        </p:blipFill>
        <p:spPr>
          <a:xfrm>
            <a:off x="5242750" y="217087"/>
            <a:ext cx="2627804" cy="3470538"/>
          </a:xfrm>
          <a:prstGeom prst="rect">
            <a:avLst/>
          </a:prstGeom>
          <a:noFill/>
          <a:ln>
            <a:noFill/>
          </a:ln>
        </p:spPr>
      </p:pic>
      <p:sp>
        <p:nvSpPr>
          <p:cNvPr id="143" name="Google Shape;143;p19"/>
          <p:cNvSpPr txBox="1"/>
          <p:nvPr/>
        </p:nvSpPr>
        <p:spPr>
          <a:xfrm>
            <a:off x="1865600" y="1682525"/>
            <a:ext cx="9153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300" dirty="0" smtClean="0">
                <a:solidFill>
                  <a:schemeClr val="dk2"/>
                </a:solidFill>
              </a:rPr>
              <a:t>20.00</a:t>
            </a:r>
            <a:endParaRPr sz="2300" dirty="0">
              <a:solidFill>
                <a:schemeClr val="dk2"/>
              </a:solidFill>
            </a:endParaRPr>
          </a:p>
        </p:txBody>
      </p:sp>
      <p:sp>
        <p:nvSpPr>
          <p:cNvPr id="144" name="Google Shape;144;p19"/>
          <p:cNvSpPr txBox="1"/>
          <p:nvPr/>
        </p:nvSpPr>
        <p:spPr>
          <a:xfrm>
            <a:off x="6004225" y="1663775"/>
            <a:ext cx="9153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2300" dirty="0" smtClean="0">
                <a:solidFill>
                  <a:schemeClr val="dk2"/>
                </a:solidFill>
              </a:rPr>
              <a:t>10.00</a:t>
            </a:r>
            <a:endParaRPr dirty="0"/>
          </a:p>
        </p:txBody>
      </p:sp>
      <p:pic>
        <p:nvPicPr>
          <p:cNvPr id="145" name="Google Shape;145;p19"/>
          <p:cNvPicPr preferRelativeResize="0"/>
          <p:nvPr/>
        </p:nvPicPr>
        <p:blipFill>
          <a:blip r:embed="rId4">
            <a:alphaModFix/>
          </a:blip>
          <a:stretch>
            <a:fillRect/>
          </a:stretch>
        </p:blipFill>
        <p:spPr>
          <a:xfrm>
            <a:off x="3762860" y="3148825"/>
            <a:ext cx="318341" cy="538800"/>
          </a:xfrm>
          <a:prstGeom prst="rect">
            <a:avLst/>
          </a:prstGeom>
          <a:noFill/>
          <a:ln>
            <a:noFill/>
          </a:ln>
        </p:spPr>
      </p:pic>
      <p:pic>
        <p:nvPicPr>
          <p:cNvPr id="146" name="Google Shape;146;p19"/>
          <p:cNvPicPr preferRelativeResize="0"/>
          <p:nvPr/>
        </p:nvPicPr>
        <p:blipFill>
          <a:blip r:embed="rId4">
            <a:alphaModFix/>
          </a:blip>
          <a:stretch>
            <a:fillRect/>
          </a:stretch>
        </p:blipFill>
        <p:spPr>
          <a:xfrm>
            <a:off x="7870560" y="3148825"/>
            <a:ext cx="318341" cy="538800"/>
          </a:xfrm>
          <a:prstGeom prst="rect">
            <a:avLst/>
          </a:prstGeom>
          <a:noFill/>
          <a:ln>
            <a:noFill/>
          </a:ln>
        </p:spPr>
      </p:pic>
      <p:pic>
        <p:nvPicPr>
          <p:cNvPr id="147" name="Google Shape;147;p19"/>
          <p:cNvPicPr preferRelativeResize="0"/>
          <p:nvPr/>
        </p:nvPicPr>
        <p:blipFill>
          <a:blip r:embed="rId5">
            <a:alphaModFix/>
          </a:blip>
          <a:stretch>
            <a:fillRect/>
          </a:stretch>
        </p:blipFill>
        <p:spPr>
          <a:xfrm>
            <a:off x="4081200" y="3148825"/>
            <a:ext cx="318350" cy="538800"/>
          </a:xfrm>
          <a:prstGeom prst="rect">
            <a:avLst/>
          </a:prstGeom>
          <a:noFill/>
          <a:ln>
            <a:noFill/>
          </a:ln>
        </p:spPr>
      </p:pic>
      <p:pic>
        <p:nvPicPr>
          <p:cNvPr id="148" name="Google Shape;148;p19"/>
          <p:cNvPicPr preferRelativeResize="0"/>
          <p:nvPr/>
        </p:nvPicPr>
        <p:blipFill>
          <a:blip r:embed="rId6">
            <a:alphaModFix/>
          </a:blip>
          <a:stretch>
            <a:fillRect/>
          </a:stretch>
        </p:blipFill>
        <p:spPr>
          <a:xfrm>
            <a:off x="8118125" y="3193365"/>
            <a:ext cx="318350" cy="4497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p:nvPr/>
        </p:nvSpPr>
        <p:spPr>
          <a:xfrm>
            <a:off x="3835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20"/>
          <p:cNvSpPr/>
          <p:nvPr/>
        </p:nvSpPr>
        <p:spPr>
          <a:xfrm>
            <a:off x="4437275" y="167825"/>
            <a:ext cx="4042800" cy="466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 name="Google Shape;155;p20"/>
          <p:cNvSpPr/>
          <p:nvPr/>
        </p:nvSpPr>
        <p:spPr>
          <a:xfrm>
            <a:off x="38649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dirty="0"/>
              <a:t>3 uur vroeger</a:t>
            </a:r>
            <a:endParaRPr sz="3500" dirty="0"/>
          </a:p>
        </p:txBody>
      </p:sp>
      <p:sp>
        <p:nvSpPr>
          <p:cNvPr id="156" name="Google Shape;156;p20"/>
          <p:cNvSpPr/>
          <p:nvPr/>
        </p:nvSpPr>
        <p:spPr>
          <a:xfrm>
            <a:off x="4437275" y="3687625"/>
            <a:ext cx="4042800" cy="114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3500"/>
              <a:t>7 uur later</a:t>
            </a:r>
            <a:endParaRPr sz="3500"/>
          </a:p>
        </p:txBody>
      </p:sp>
      <p:pic>
        <p:nvPicPr>
          <p:cNvPr id="157" name="Google Shape;157;p20"/>
          <p:cNvPicPr preferRelativeResize="0"/>
          <p:nvPr/>
        </p:nvPicPr>
        <p:blipFill>
          <a:blip r:embed="rId3">
            <a:alphaModFix/>
          </a:blip>
          <a:stretch>
            <a:fillRect/>
          </a:stretch>
        </p:blipFill>
        <p:spPr>
          <a:xfrm>
            <a:off x="1091075" y="223665"/>
            <a:ext cx="2627804" cy="3463959"/>
          </a:xfrm>
          <a:prstGeom prst="rect">
            <a:avLst/>
          </a:prstGeom>
          <a:noFill/>
          <a:ln>
            <a:noFill/>
          </a:ln>
        </p:spPr>
      </p:pic>
      <p:pic>
        <p:nvPicPr>
          <p:cNvPr id="158" name="Google Shape;158;p20"/>
          <p:cNvPicPr preferRelativeResize="0"/>
          <p:nvPr/>
        </p:nvPicPr>
        <p:blipFill>
          <a:blip r:embed="rId3">
            <a:alphaModFix/>
          </a:blip>
          <a:stretch>
            <a:fillRect/>
          </a:stretch>
        </p:blipFill>
        <p:spPr>
          <a:xfrm>
            <a:off x="5242750" y="223665"/>
            <a:ext cx="2627804" cy="3463960"/>
          </a:xfrm>
          <a:prstGeom prst="rect">
            <a:avLst/>
          </a:prstGeom>
          <a:noFill/>
          <a:ln>
            <a:noFill/>
          </a:ln>
        </p:spPr>
      </p:pic>
      <p:sp>
        <p:nvSpPr>
          <p:cNvPr id="159" name="Google Shape;159;p20"/>
          <p:cNvSpPr txBox="1"/>
          <p:nvPr/>
        </p:nvSpPr>
        <p:spPr>
          <a:xfrm>
            <a:off x="1865600" y="1682525"/>
            <a:ext cx="9153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300">
                <a:solidFill>
                  <a:schemeClr val="dk2"/>
                </a:solidFill>
              </a:rPr>
              <a:t>13.00</a:t>
            </a:r>
            <a:endParaRPr sz="2300">
              <a:solidFill>
                <a:schemeClr val="dk2"/>
              </a:solidFill>
            </a:endParaRPr>
          </a:p>
        </p:txBody>
      </p:sp>
      <p:sp>
        <p:nvSpPr>
          <p:cNvPr id="160" name="Google Shape;160;p20"/>
          <p:cNvSpPr txBox="1"/>
          <p:nvPr/>
        </p:nvSpPr>
        <p:spPr>
          <a:xfrm>
            <a:off x="6004225" y="1663775"/>
            <a:ext cx="9153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2300">
                <a:solidFill>
                  <a:schemeClr val="dk2"/>
                </a:solidFill>
              </a:rPr>
              <a:t>00.00</a:t>
            </a:r>
            <a:endParaRPr/>
          </a:p>
        </p:txBody>
      </p:sp>
      <p:pic>
        <p:nvPicPr>
          <p:cNvPr id="161" name="Google Shape;161;p20"/>
          <p:cNvPicPr preferRelativeResize="0"/>
          <p:nvPr/>
        </p:nvPicPr>
        <p:blipFill>
          <a:blip r:embed="rId4">
            <a:alphaModFix/>
          </a:blip>
          <a:stretch>
            <a:fillRect/>
          </a:stretch>
        </p:blipFill>
        <p:spPr>
          <a:xfrm>
            <a:off x="3718885" y="3148825"/>
            <a:ext cx="318341" cy="538800"/>
          </a:xfrm>
          <a:prstGeom prst="rect">
            <a:avLst/>
          </a:prstGeom>
          <a:noFill/>
          <a:ln>
            <a:noFill/>
          </a:ln>
        </p:spPr>
      </p:pic>
      <p:pic>
        <p:nvPicPr>
          <p:cNvPr id="162" name="Google Shape;162;p20"/>
          <p:cNvPicPr preferRelativeResize="0"/>
          <p:nvPr/>
        </p:nvPicPr>
        <p:blipFill>
          <a:blip r:embed="rId4">
            <a:alphaModFix/>
          </a:blip>
          <a:stretch>
            <a:fillRect/>
          </a:stretch>
        </p:blipFill>
        <p:spPr>
          <a:xfrm>
            <a:off x="7889375" y="3148825"/>
            <a:ext cx="253525" cy="538800"/>
          </a:xfrm>
          <a:prstGeom prst="rect">
            <a:avLst/>
          </a:prstGeom>
          <a:noFill/>
          <a:ln>
            <a:noFill/>
          </a:ln>
        </p:spPr>
      </p:pic>
      <p:pic>
        <p:nvPicPr>
          <p:cNvPr id="163" name="Google Shape;163;p20"/>
          <p:cNvPicPr preferRelativeResize="0"/>
          <p:nvPr/>
        </p:nvPicPr>
        <p:blipFill>
          <a:blip r:embed="rId5">
            <a:alphaModFix/>
          </a:blip>
          <a:stretch>
            <a:fillRect/>
          </a:stretch>
        </p:blipFill>
        <p:spPr>
          <a:xfrm>
            <a:off x="4037225" y="3148825"/>
            <a:ext cx="318350" cy="538800"/>
          </a:xfrm>
          <a:prstGeom prst="rect">
            <a:avLst/>
          </a:prstGeom>
          <a:noFill/>
          <a:ln>
            <a:noFill/>
          </a:ln>
        </p:spPr>
      </p:pic>
      <p:pic>
        <p:nvPicPr>
          <p:cNvPr id="164" name="Google Shape;164;p20"/>
          <p:cNvPicPr preferRelativeResize="0"/>
          <p:nvPr/>
        </p:nvPicPr>
        <p:blipFill>
          <a:blip r:embed="rId6">
            <a:alphaModFix/>
          </a:blip>
          <a:stretch>
            <a:fillRect/>
          </a:stretch>
        </p:blipFill>
        <p:spPr>
          <a:xfrm>
            <a:off x="8142900" y="3148825"/>
            <a:ext cx="318350" cy="5388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139</Words>
  <Application>Microsoft Office PowerPoint</Application>
  <PresentationFormat>Diavoorstelling (16:9)</PresentationFormat>
  <Paragraphs>26</Paragraphs>
  <Slides>11</Slides>
  <Notes>9</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11</vt:i4>
      </vt:variant>
    </vt:vector>
  </HeadingPairs>
  <TitlesOfParts>
    <vt:vector size="13" baseType="lpstr">
      <vt:lpstr>Arial</vt:lpstr>
      <vt:lpstr>Simple Light</vt:lpstr>
      <vt:lpstr>Deze rekenopdracht kun je spelen in de klas. Lamineer de opdrachten en leg ze her en der op de tafels. Laat ze nu rondlopen en alle opdrachten oplossen. De leerlingen hebben een antwoordblad om in te vullen. TIP! Laat ze deze niet meenemen tijdens het lopen, zodat ze het ook echt alleen invullen op  hun eigen tafel of plek.  Na afloop samen nakijken.(antwoordblad aanwezig)  Digitale tijd middag/avond              digitale tijd nacht/ochtend  Er zijn verschillende opdrachten:  * de tijd analoog vroeger of later noteren. * een analoge klok maar de tijd digitaal noteren. * een digitaal horloge maar de tijd analoog noteren. * digitale tijd vroeger of later noteren.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Antwoorden 1 = 5 uur                            8 = 01.00 uur                       15 = 10.00 uur ochtend 2 = 8 uur                            9 = 4 uur  middag                16 = 07.00 uur ochtend 3 = 5 uur                          10 = 8 uur ochtend 4 = 4 uur                          11 = 10 uur avond 5 = 16.00 uur                   12 = 11 uur ochtend 6 = 09.00 uur                   13 = 17.00 middag 7 = 05.00 uur                   14 = 15.00 middag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Deze rekenopdracht kun je spelen in de klas. Lamineer de opdrachten en leg ze her en der op de tafels. Laat ze nu rondlopen en alle opdrachten oplossen. De leerlingen hebben een antwoordblad om in te vullen. TIP!Laat ze deze niet meenemen tijdens het lopen, zodat ze het ook echt alleen invullen. Er zijn verschillende opdrachten:  * de tijd analoog vroeger of later noteren. * een analoge klok maar de tijd digitaal noteren. * een digitaal horloge maar de tijd analoog noteren. * digitale tijd vroeger of later noteren.</dc:title>
  <dc:creator>hans vdvlugt</dc:creator>
  <cp:lastModifiedBy>hans vdvlugt</cp:lastModifiedBy>
  <cp:revision>7</cp:revision>
  <cp:lastPrinted>2024-01-23T10:55:41Z</cp:lastPrinted>
  <dcterms:modified xsi:type="dcterms:W3CDTF">2024-01-23T10:57:11Z</dcterms:modified>
</cp:coreProperties>
</file>