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4157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48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415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0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19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73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303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09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44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850" y="3449375"/>
            <a:ext cx="3845873" cy="155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850" y="176670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850" y="10697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25" y="106975"/>
            <a:ext cx="3845873" cy="155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25" y="3449375"/>
            <a:ext cx="3845873" cy="155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25" y="1796025"/>
            <a:ext cx="3845873" cy="15514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348838" y="4356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407713" y="2249238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rekenen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348838" y="382400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stillezen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835300" y="34235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begrijpend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lezen</a:t>
            </a: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835300" y="214695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tekenen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693600" y="3785100"/>
            <a:ext cx="2454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godsdienst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538488" y="54885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/>
              <a:t>natuur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43920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7307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695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75" y="343920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75" y="177307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275" y="106950"/>
            <a:ext cx="3845873" cy="15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1348825" y="568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zingen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298738" y="2154963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muziek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090764" y="3850475"/>
            <a:ext cx="2148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knutselen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950400" y="49760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toets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5597875" y="193295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eten en 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drinken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5261725" y="3904950"/>
            <a:ext cx="27084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buitenspelen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425" y="345125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425" y="177307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425" y="9490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00" y="345125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00" y="177307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00" y="94900"/>
            <a:ext cx="3845873" cy="15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1348825" y="568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tablet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1309638" y="20310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spelletje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1348851" y="3741500"/>
            <a:ext cx="2148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kieskast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487275" y="37570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/>
              <a:t>  </a:t>
            </a: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tafels oefenen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782163" y="214695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gym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5151125" y="3861375"/>
            <a:ext cx="27084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naar huis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225" y="345125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225" y="177307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225" y="9490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00" y="3451250"/>
            <a:ext cx="3711027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00" y="1773075"/>
            <a:ext cx="3711027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00" y="94900"/>
            <a:ext cx="3711027" cy="15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1110763" y="592250"/>
            <a:ext cx="2211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vrij spelen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309638" y="1915950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Kanjer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141826" y="3819575"/>
            <a:ext cx="2148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techniek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5394312" y="592250"/>
            <a:ext cx="2211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duo-lezen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5779638" y="22111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taal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5701950" y="3778450"/>
            <a:ext cx="27084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flitsen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00" y="337042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00" y="1732663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00" y="9490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488" y="3370450"/>
            <a:ext cx="3845873" cy="15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5411700" y="3741500"/>
            <a:ext cx="27084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voorlezen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488" y="173267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488" y="94900"/>
            <a:ext cx="3845873" cy="15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1076138" y="548675"/>
            <a:ext cx="2211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pauze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251038" y="2063163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kring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430551" y="3741500"/>
            <a:ext cx="2148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dictee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5411688" y="359425"/>
            <a:ext cx="2338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veilig leren         lezen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5714388" y="22037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verkeer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88" y="341775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88" y="175632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88" y="9490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638" y="341775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638" y="177307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638" y="128400"/>
            <a:ext cx="3845873" cy="15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1261388" y="559575"/>
            <a:ext cx="2211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hoeken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1348838" y="2084963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circuit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348850" y="3741500"/>
            <a:ext cx="2264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verrassing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5410125" y="622050"/>
            <a:ext cx="2338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weektaak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5494950" y="221937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uitstapje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5462650" y="3741500"/>
            <a:ext cx="27084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spelling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9175" y="340690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9175" y="177307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9175" y="9490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00" y="345125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00" y="177307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00" y="94900"/>
            <a:ext cx="3845873" cy="15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/>
        </p:nvSpPr>
        <p:spPr>
          <a:xfrm>
            <a:off x="1173950" y="577300"/>
            <a:ext cx="2500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verjaardag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1336701" y="1925625"/>
            <a:ext cx="2175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week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sluiting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1336700" y="3564450"/>
            <a:ext cx="2264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week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opening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5459125" y="522700"/>
            <a:ext cx="2338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schrijven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5459125" y="2268625"/>
            <a:ext cx="25404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schoolreis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5375125" y="3808000"/>
            <a:ext cx="27084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filmpje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00" y="9490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00" y="177307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00" y="3451250"/>
            <a:ext cx="3845873" cy="15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1173950" y="401875"/>
            <a:ext cx="25008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bewegend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leren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1169600" y="2084975"/>
            <a:ext cx="25983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bibliotheek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1336700" y="3511350"/>
            <a:ext cx="2264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1114538" y="3208450"/>
            <a:ext cx="27084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nl" sz="3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spreekbeurt</a:t>
            </a: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550" y="3451250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550" y="1773075"/>
            <a:ext cx="3845873" cy="15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550" y="94900"/>
            <a:ext cx="3845873" cy="15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Diavoorstelling (16:9)</PresentationFormat>
  <Paragraphs>53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hans vdvlugt</cp:lastModifiedBy>
  <cp:revision>1</cp:revision>
  <cp:lastPrinted>2024-03-25T22:06:44Z</cp:lastPrinted>
  <dcterms:modified xsi:type="dcterms:W3CDTF">2024-03-25T22:06:55Z</dcterms:modified>
</cp:coreProperties>
</file>