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89750" cy="100187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62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96600" rIns="96600" bIns="96600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7341570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7483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" name="Google Shape;69;p2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8415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" name="Google Shape;85;p3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104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661975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5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37385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p6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753032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" name="Google Shape;149;p7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1095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5" name="Google Shape;165;p8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0441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2850" y="3449375"/>
            <a:ext cx="3845873" cy="1551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2850" y="1766700"/>
            <a:ext cx="3845873" cy="159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2850" y="106975"/>
            <a:ext cx="3845873" cy="159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025" y="106975"/>
            <a:ext cx="3845873" cy="1551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025" y="3449375"/>
            <a:ext cx="3845873" cy="1551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025" y="1796025"/>
            <a:ext cx="3845873" cy="1551449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1348838" y="4356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1407713" y="2249238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rekenen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348838" y="3824000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stillezen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5835300" y="342350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begrijpend</a:t>
            </a:r>
            <a:endParaRPr sz="3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lezen</a:t>
            </a:r>
            <a:endParaRPr sz="3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5835300" y="2146950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tekenen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5693600" y="3785100"/>
            <a:ext cx="24549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godsdienst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538488" y="548850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/>
              <a:t>natuur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3439200"/>
            <a:ext cx="3845873" cy="159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773075"/>
            <a:ext cx="3845873" cy="159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06950"/>
            <a:ext cx="3845873" cy="159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275" y="3439200"/>
            <a:ext cx="3845873" cy="159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275" y="1773075"/>
            <a:ext cx="3845873" cy="159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275" y="106950"/>
            <a:ext cx="3845873" cy="159735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4"/>
          <p:cNvSpPr txBox="1"/>
          <p:nvPr/>
        </p:nvSpPr>
        <p:spPr>
          <a:xfrm>
            <a:off x="1348825" y="5684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zingen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4"/>
          <p:cNvSpPr txBox="1"/>
          <p:nvPr/>
        </p:nvSpPr>
        <p:spPr>
          <a:xfrm>
            <a:off x="1298738" y="2154963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muziek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1090764" y="3850475"/>
            <a:ext cx="21489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knutselen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5950400" y="497600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toets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4"/>
          <p:cNvSpPr txBox="1"/>
          <p:nvPr/>
        </p:nvSpPr>
        <p:spPr>
          <a:xfrm>
            <a:off x="5597875" y="1932950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eten en 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drinken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4"/>
          <p:cNvSpPr txBox="1"/>
          <p:nvPr/>
        </p:nvSpPr>
        <p:spPr>
          <a:xfrm>
            <a:off x="5261725" y="3904950"/>
            <a:ext cx="27084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buitenspelen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73425" y="3451250"/>
            <a:ext cx="3845873" cy="159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73425" y="1773075"/>
            <a:ext cx="3845873" cy="159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73425" y="94900"/>
            <a:ext cx="3845873" cy="159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100" y="3451250"/>
            <a:ext cx="3845873" cy="159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100" y="1773075"/>
            <a:ext cx="3845873" cy="159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100" y="94900"/>
            <a:ext cx="3845873" cy="159735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5"/>
          <p:cNvSpPr txBox="1"/>
          <p:nvPr/>
        </p:nvSpPr>
        <p:spPr>
          <a:xfrm>
            <a:off x="1348825" y="5684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tablet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5"/>
          <p:cNvSpPr txBox="1"/>
          <p:nvPr/>
        </p:nvSpPr>
        <p:spPr>
          <a:xfrm>
            <a:off x="1309638" y="20310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spelletje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5"/>
          <p:cNvSpPr txBox="1"/>
          <p:nvPr/>
        </p:nvSpPr>
        <p:spPr>
          <a:xfrm>
            <a:off x="1348851" y="3741500"/>
            <a:ext cx="21489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kieskast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5"/>
          <p:cNvSpPr txBox="1"/>
          <p:nvPr/>
        </p:nvSpPr>
        <p:spPr>
          <a:xfrm>
            <a:off x="5487275" y="375700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/>
              <a:t>  </a:t>
            </a: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tafels oefenen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5"/>
          <p:cNvSpPr txBox="1"/>
          <p:nvPr/>
        </p:nvSpPr>
        <p:spPr>
          <a:xfrm>
            <a:off x="5782163" y="2146950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gym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5"/>
          <p:cNvSpPr txBox="1"/>
          <p:nvPr/>
        </p:nvSpPr>
        <p:spPr>
          <a:xfrm>
            <a:off x="5151125" y="3861375"/>
            <a:ext cx="27084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naar huis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0225" y="3451250"/>
            <a:ext cx="3845873" cy="159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0225" y="1773075"/>
            <a:ext cx="3845873" cy="159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0225" y="94900"/>
            <a:ext cx="3845873" cy="159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100" y="3451250"/>
            <a:ext cx="3711027" cy="159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100" y="1773075"/>
            <a:ext cx="3711027" cy="159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100" y="94900"/>
            <a:ext cx="3711027" cy="159735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6"/>
          <p:cNvSpPr txBox="1"/>
          <p:nvPr/>
        </p:nvSpPr>
        <p:spPr>
          <a:xfrm>
            <a:off x="1110763" y="592250"/>
            <a:ext cx="22110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vrij spelen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6"/>
          <p:cNvSpPr txBox="1"/>
          <p:nvPr/>
        </p:nvSpPr>
        <p:spPr>
          <a:xfrm>
            <a:off x="1309638" y="1915950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Kanjer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training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6"/>
          <p:cNvSpPr txBox="1"/>
          <p:nvPr/>
        </p:nvSpPr>
        <p:spPr>
          <a:xfrm>
            <a:off x="1141826" y="3819575"/>
            <a:ext cx="21489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techniek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6"/>
          <p:cNvSpPr txBox="1"/>
          <p:nvPr/>
        </p:nvSpPr>
        <p:spPr>
          <a:xfrm>
            <a:off x="5394312" y="592250"/>
            <a:ext cx="22110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duo-lezen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6"/>
          <p:cNvSpPr txBox="1"/>
          <p:nvPr/>
        </p:nvSpPr>
        <p:spPr>
          <a:xfrm>
            <a:off x="5779638" y="22111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taal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5701950" y="3778450"/>
            <a:ext cx="27084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flitsen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100" y="3370425"/>
            <a:ext cx="3845873" cy="159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100" y="1732663"/>
            <a:ext cx="3845873" cy="159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100" y="94900"/>
            <a:ext cx="3845873" cy="159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5488" y="3370450"/>
            <a:ext cx="3845873" cy="159735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7"/>
          <p:cNvSpPr txBox="1"/>
          <p:nvPr/>
        </p:nvSpPr>
        <p:spPr>
          <a:xfrm>
            <a:off x="5411700" y="3741500"/>
            <a:ext cx="27084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voorlezen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4" name="Google Shape;12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5488" y="1732675"/>
            <a:ext cx="3845873" cy="159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5488" y="94900"/>
            <a:ext cx="3845873" cy="159735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7"/>
          <p:cNvSpPr txBox="1"/>
          <p:nvPr/>
        </p:nvSpPr>
        <p:spPr>
          <a:xfrm>
            <a:off x="1076138" y="548675"/>
            <a:ext cx="22110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pauze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7"/>
          <p:cNvSpPr txBox="1"/>
          <p:nvPr/>
        </p:nvSpPr>
        <p:spPr>
          <a:xfrm>
            <a:off x="1251038" y="2063163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kring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7"/>
          <p:cNvSpPr txBox="1"/>
          <p:nvPr/>
        </p:nvSpPr>
        <p:spPr>
          <a:xfrm>
            <a:off x="1430551" y="3741500"/>
            <a:ext cx="21489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dictee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7"/>
          <p:cNvSpPr txBox="1"/>
          <p:nvPr/>
        </p:nvSpPr>
        <p:spPr>
          <a:xfrm>
            <a:off x="5411688" y="359425"/>
            <a:ext cx="23388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veilig leren         lezen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7"/>
          <p:cNvSpPr txBox="1"/>
          <p:nvPr/>
        </p:nvSpPr>
        <p:spPr>
          <a:xfrm>
            <a:off x="5714388" y="22037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verkeer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988" y="3417750"/>
            <a:ext cx="3845873" cy="159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988" y="1756325"/>
            <a:ext cx="3845873" cy="159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988" y="94900"/>
            <a:ext cx="3845873" cy="159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98638" y="3417750"/>
            <a:ext cx="3845873" cy="159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98638" y="1773075"/>
            <a:ext cx="3845873" cy="159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98638" y="128400"/>
            <a:ext cx="3845873" cy="159735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8"/>
          <p:cNvSpPr txBox="1"/>
          <p:nvPr/>
        </p:nvSpPr>
        <p:spPr>
          <a:xfrm>
            <a:off x="1261388" y="559575"/>
            <a:ext cx="22110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hoeken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8"/>
          <p:cNvSpPr txBox="1"/>
          <p:nvPr/>
        </p:nvSpPr>
        <p:spPr>
          <a:xfrm>
            <a:off x="1348838" y="2084963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circuit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18"/>
          <p:cNvSpPr txBox="1"/>
          <p:nvPr/>
        </p:nvSpPr>
        <p:spPr>
          <a:xfrm>
            <a:off x="1348850" y="3741500"/>
            <a:ext cx="2264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verrassing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18"/>
          <p:cNvSpPr txBox="1"/>
          <p:nvPr/>
        </p:nvSpPr>
        <p:spPr>
          <a:xfrm>
            <a:off x="5410125" y="622050"/>
            <a:ext cx="23388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weektaak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18"/>
          <p:cNvSpPr txBox="1"/>
          <p:nvPr/>
        </p:nvSpPr>
        <p:spPr>
          <a:xfrm>
            <a:off x="5494950" y="221937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uitstapje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18"/>
          <p:cNvSpPr txBox="1"/>
          <p:nvPr/>
        </p:nvSpPr>
        <p:spPr>
          <a:xfrm>
            <a:off x="5462650" y="3741500"/>
            <a:ext cx="27084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spelling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9175" y="3406900"/>
            <a:ext cx="3845873" cy="159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9175" y="1773075"/>
            <a:ext cx="3845873" cy="159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9175" y="94900"/>
            <a:ext cx="3845873" cy="159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500" y="3451250"/>
            <a:ext cx="3845873" cy="159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500" y="1773075"/>
            <a:ext cx="3845873" cy="159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500" y="94900"/>
            <a:ext cx="3845873" cy="159735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9"/>
          <p:cNvSpPr txBox="1"/>
          <p:nvPr/>
        </p:nvSpPr>
        <p:spPr>
          <a:xfrm>
            <a:off x="1173950" y="577300"/>
            <a:ext cx="25008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verjaardag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19"/>
          <p:cNvSpPr txBox="1"/>
          <p:nvPr/>
        </p:nvSpPr>
        <p:spPr>
          <a:xfrm>
            <a:off x="1336701" y="1925625"/>
            <a:ext cx="21753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week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sluiting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19"/>
          <p:cNvSpPr txBox="1"/>
          <p:nvPr/>
        </p:nvSpPr>
        <p:spPr>
          <a:xfrm>
            <a:off x="1336700" y="3564450"/>
            <a:ext cx="2264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week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opening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19"/>
          <p:cNvSpPr txBox="1"/>
          <p:nvPr/>
        </p:nvSpPr>
        <p:spPr>
          <a:xfrm>
            <a:off x="5459125" y="522700"/>
            <a:ext cx="23388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schrijven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9"/>
          <p:cNvSpPr txBox="1"/>
          <p:nvPr/>
        </p:nvSpPr>
        <p:spPr>
          <a:xfrm>
            <a:off x="5459125" y="2268625"/>
            <a:ext cx="25404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schoolreis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9"/>
          <p:cNvSpPr txBox="1"/>
          <p:nvPr/>
        </p:nvSpPr>
        <p:spPr>
          <a:xfrm>
            <a:off x="5375125" y="3808000"/>
            <a:ext cx="27084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filmpje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500" y="94900"/>
            <a:ext cx="3845873" cy="159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500" y="1773075"/>
            <a:ext cx="3845873" cy="159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500" y="3451250"/>
            <a:ext cx="3845873" cy="15973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0"/>
          <p:cNvSpPr txBox="1"/>
          <p:nvPr/>
        </p:nvSpPr>
        <p:spPr>
          <a:xfrm>
            <a:off x="1173950" y="401875"/>
            <a:ext cx="25008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bewegend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leren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20"/>
          <p:cNvSpPr txBox="1"/>
          <p:nvPr/>
        </p:nvSpPr>
        <p:spPr>
          <a:xfrm>
            <a:off x="1169600" y="2084975"/>
            <a:ext cx="25983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bibliotheek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0"/>
          <p:cNvSpPr txBox="1"/>
          <p:nvPr/>
        </p:nvSpPr>
        <p:spPr>
          <a:xfrm>
            <a:off x="1336700" y="3511350"/>
            <a:ext cx="2264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0"/>
          <p:cNvSpPr txBox="1"/>
          <p:nvPr/>
        </p:nvSpPr>
        <p:spPr>
          <a:xfrm>
            <a:off x="1114538" y="3208450"/>
            <a:ext cx="27084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spreekbeurt</a:t>
            </a: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" name="Google Shape;17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90550" y="3451250"/>
            <a:ext cx="3845873" cy="159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90550" y="1773075"/>
            <a:ext cx="3845873" cy="159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90550" y="94900"/>
            <a:ext cx="3845873" cy="159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</Words>
  <Application>Microsoft Office PowerPoint</Application>
  <PresentationFormat>Diavoorstelling (16:9)</PresentationFormat>
  <Paragraphs>53</Paragraphs>
  <Slides>8</Slides>
  <Notes>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0" baseType="lpstr">
      <vt:lpstr>Arial</vt:lpstr>
      <vt:lpstr>Simple Light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cp:lastModifiedBy>hans vdvlugt</cp:lastModifiedBy>
  <cp:revision>1</cp:revision>
  <cp:lastPrinted>2024-03-25T22:06:44Z</cp:lastPrinted>
  <dcterms:modified xsi:type="dcterms:W3CDTF">2024-03-25T22:06:55Z</dcterms:modified>
</cp:coreProperties>
</file>