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8" r:id="rId2"/>
    <p:sldId id="259" r:id="rId3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78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158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78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86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6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05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47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324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780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16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1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931163"/>
              </p:ext>
            </p:extLst>
          </p:nvPr>
        </p:nvGraphicFramePr>
        <p:xfrm>
          <a:off x="404664" y="323528"/>
          <a:ext cx="5832648" cy="8318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324"/>
                <a:gridCol w="2916324"/>
              </a:tblGrid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hoek 4"/>
          <p:cNvSpPr/>
          <p:nvPr/>
        </p:nvSpPr>
        <p:spPr>
          <a:xfrm>
            <a:off x="1556792" y="107504"/>
            <a:ext cx="37545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leesmaatjes</a:t>
            </a:r>
            <a:endParaRPr lang="nl-NL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2050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9" y="4709861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90" y="5294563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835" y="5851067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451" y="6423521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12" y="6944008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65" y="7524437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12" y="8057016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12" y="871816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607" y="1417376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606" y="1975978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837" y="2532871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451" y="3078953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65" y="3624895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8" y="4182176"/>
            <a:ext cx="688537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35886" y="870874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7833" y="3649542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1602" y="4185775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34618" y="4754638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1602" y="5301075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4625" y="5825083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4625" y="6404597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4625" y="6976470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4625" y="7504755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35886" y="8057015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8480" y="1452876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0988" y="1951861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1602" y="2508929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ttps://lh7-us.googleusercontent.com/Xa2SvX83kmPL6F1l39o26hu5a68xaA2wrlxgpXhGVZ5aAPxqQACmth-w85mzXpcEv84sPVciotYAneEzrlbzViDzJDvwB3K90ZfEJLMLZsktgJFp4Iut6aIgx44uOZ0m77Ah3MvncOW2e5Z5hpVmBRka3A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3470" y="3078458"/>
            <a:ext cx="751623" cy="56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38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931163"/>
              </p:ext>
            </p:extLst>
          </p:nvPr>
        </p:nvGraphicFramePr>
        <p:xfrm>
          <a:off x="404664" y="323528"/>
          <a:ext cx="5832648" cy="8318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324"/>
                <a:gridCol w="2916324"/>
              </a:tblGrid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41649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hoek 4"/>
          <p:cNvSpPr/>
          <p:nvPr/>
        </p:nvSpPr>
        <p:spPr>
          <a:xfrm>
            <a:off x="1556792" y="107504"/>
            <a:ext cx="37545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leesmaatjes</a:t>
            </a:r>
            <a:endParaRPr lang="nl-NL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26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48" y="897152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388" y="3101135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120" y="3648389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191" y="4192551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388" y="4763684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656" y="5302679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48" y="5841674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191" y="6412807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782" y="6961980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48" y="7511955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48" y="8091743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95" y="1449760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95" y="2002546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191" y="2560977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8167" y="885650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95052" y="3098718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8167" y="3666631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0485" y="4191018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8520" y="4766180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8520" y="5305338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6460" y="5851498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8167" y="6421462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6460" y="6963116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26460" y="7511955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41040" y="8061930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8520" y="1466298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95052" y="2001774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https://lh7-us.googleusercontent.com/fzwtMKFu73fSrZuZV08c74oCkyRqB3_nt-Po6EtNt4qvX5qYWw0gVMdFwcRVOFFTnnGrVFW5Br_ArEePr-rCEvITLqoZuZrIi-Mrb089j4M2GGD_7wj3J88R11cJRI4cf8NVUIqJZANCW9VRfKCVIhbzg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02158" y="2537397"/>
            <a:ext cx="648072" cy="54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59228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1944</TotalTime>
  <Words>2</Words>
  <Application>Microsoft Office PowerPoint</Application>
  <PresentationFormat>Diavoorstelling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Corbel</vt:lpstr>
      <vt:lpstr>Basis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53</cp:revision>
  <cp:lastPrinted>2024-03-25T11:19:38Z</cp:lastPrinted>
  <dcterms:created xsi:type="dcterms:W3CDTF">2014-01-19T15:45:44Z</dcterms:created>
  <dcterms:modified xsi:type="dcterms:W3CDTF">2024-03-25T11:19:41Z</dcterms:modified>
</cp:coreProperties>
</file>