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916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4e8f52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4e8f52ef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4e8f52ef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4e8f52efa_0_1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71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e8f52e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e8f52efa_0_2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1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4e8f52e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4e8f52e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01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e8f52e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4e8f52efa_0_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24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snail</a:t>
            </a:r>
            <a:endParaRPr sz="4500"/>
          </a:p>
        </p:txBody>
      </p:sp>
      <p:sp>
        <p:nvSpPr>
          <p:cNvPr id="57" name="Google Shape;57;p13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ladybug</a:t>
            </a:r>
            <a:endParaRPr sz="45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5" y="479325"/>
            <a:ext cx="2971800" cy="31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223" y="973734"/>
            <a:ext cx="2971801" cy="216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butterfly</a:t>
            </a:r>
            <a:endParaRPr sz="4500"/>
          </a:p>
        </p:txBody>
      </p:sp>
      <p:sp>
        <p:nvSpPr>
          <p:cNvPr id="67" name="Google Shape;67;p14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spider</a:t>
            </a:r>
            <a:endParaRPr sz="45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13" y="803019"/>
            <a:ext cx="2860627" cy="272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085" y="1047387"/>
            <a:ext cx="2960075" cy="22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500">
                <a:solidFill>
                  <a:schemeClr val="dk1"/>
                </a:solidFill>
              </a:rPr>
              <a:t>fly</a:t>
            </a:r>
            <a:endParaRPr sz="4500"/>
          </a:p>
        </p:txBody>
      </p:sp>
      <p:sp>
        <p:nvSpPr>
          <p:cNvPr id="77" name="Google Shape;77;p15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500">
                <a:solidFill>
                  <a:schemeClr val="dk1"/>
                </a:solidFill>
              </a:rPr>
              <a:t>grasshopper</a:t>
            </a:r>
            <a:endParaRPr sz="44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25" y="1198500"/>
            <a:ext cx="2594000" cy="21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338" y="1349971"/>
            <a:ext cx="3099575" cy="18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ant</a:t>
            </a:r>
            <a:endParaRPr sz="4500"/>
          </a:p>
        </p:txBody>
      </p:sp>
      <p:sp>
        <p:nvSpPr>
          <p:cNvPr id="87" name="Google Shape;87;p16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dragonfly</a:t>
            </a:r>
            <a:endParaRPr sz="45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00" y="1038330"/>
            <a:ext cx="2904800" cy="21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075" y="586075"/>
            <a:ext cx="2785775" cy="30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wasp</a:t>
            </a:r>
            <a:endParaRPr sz="4500"/>
          </a:p>
        </p:txBody>
      </p:sp>
      <p:sp>
        <p:nvSpPr>
          <p:cNvPr id="97" name="Google Shape;97;p17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bee</a:t>
            </a:r>
            <a:endParaRPr sz="45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51" y="740299"/>
            <a:ext cx="2783000" cy="27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598" y="613531"/>
            <a:ext cx="2783000" cy="302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Diavoorstelling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1</cp:revision>
  <cp:lastPrinted>2024-03-28T09:56:06Z</cp:lastPrinted>
  <dcterms:modified xsi:type="dcterms:W3CDTF">2024-03-28T09:56:33Z</dcterms:modified>
</cp:coreProperties>
</file>