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F311677-63AC-4BC2-A2EF-54C717A95889}">
  <a:tblStyle styleId="{0F311677-63AC-4BC2-A2EF-54C717A9588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a631421d00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a631421d00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a631421d00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a631421d00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a631421d00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a631421d00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a631421d00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a631421d00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a631421d00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a631421d00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a631421d00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a631421d00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a631421d00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a631421d00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a631421d00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a631421d00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a65dbee1a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a65dbee1a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a65dbee1a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a65dbee1a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a872352a0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a872352a0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a65dbee1a2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a65dbee1a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a65dbee1a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a65dbee1a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a65dbee1a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a65dbee1a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a65dbee1a2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a65dbee1a2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a857791d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a857791d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a857791de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a857791de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a631421d0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a631421d0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a631421d00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a631421d00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a631421d0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a631421d0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a631421d00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a631421d00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a631421d00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a631421d00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a631421d00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a631421d00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a631421d00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a631421d00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5.png"/><Relationship Id="rId4" Type="http://schemas.openxmlformats.org/officeDocument/2006/relationships/image" Target="../media/image25.png"/><Relationship Id="rId5" Type="http://schemas.openxmlformats.org/officeDocument/2006/relationships/image" Target="../media/image46.png"/><Relationship Id="rId6"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33.png"/><Relationship Id="rId5" Type="http://schemas.openxmlformats.org/officeDocument/2006/relationships/image" Target="../media/image44.png"/><Relationship Id="rId6"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5.png"/><Relationship Id="rId6"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29.png"/><Relationship Id="rId5" Type="http://schemas.openxmlformats.org/officeDocument/2006/relationships/image" Target="../media/image52.png"/><Relationship Id="rId6"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22.png"/><Relationship Id="rId5" Type="http://schemas.openxmlformats.org/officeDocument/2006/relationships/image" Target="../media/image38.png"/><Relationship Id="rId6"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7.png"/><Relationship Id="rId4" Type="http://schemas.openxmlformats.org/officeDocument/2006/relationships/image" Target="../media/image21.png"/><Relationship Id="rId5" Type="http://schemas.openxmlformats.org/officeDocument/2006/relationships/image" Target="../media/image73.png"/><Relationship Id="rId6"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3.png"/><Relationship Id="rId4" Type="http://schemas.openxmlformats.org/officeDocument/2006/relationships/image" Target="../media/image27.png"/><Relationship Id="rId5" Type="http://schemas.openxmlformats.org/officeDocument/2006/relationships/image" Target="../media/image66.png"/><Relationship Id="rId6"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60.png"/><Relationship Id="rId6"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8.png"/><Relationship Id="rId4" Type="http://schemas.openxmlformats.org/officeDocument/2006/relationships/image" Target="../media/image74.png"/><Relationship Id="rId5" Type="http://schemas.openxmlformats.org/officeDocument/2006/relationships/image" Target="../media/image72.png"/><Relationship Id="rId6"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6.png"/><Relationship Id="rId4" Type="http://schemas.openxmlformats.org/officeDocument/2006/relationships/image" Target="../media/image20.png"/><Relationship Id="rId5" Type="http://schemas.openxmlformats.org/officeDocument/2006/relationships/image" Target="../media/image67.png"/><Relationship Id="rId6"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71.png"/><Relationship Id="rId4" Type="http://schemas.openxmlformats.org/officeDocument/2006/relationships/image" Target="../media/image78.png"/><Relationship Id="rId5" Type="http://schemas.openxmlformats.org/officeDocument/2006/relationships/image" Target="../media/image62.png"/><Relationship Id="rId6"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7.png"/><Relationship Id="rId4" Type="http://schemas.openxmlformats.org/officeDocument/2006/relationships/image" Target="../media/image80.png"/><Relationship Id="rId5" Type="http://schemas.openxmlformats.org/officeDocument/2006/relationships/image" Target="../media/image75.png"/><Relationship Id="rId6"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6.png"/><Relationship Id="rId11" Type="http://schemas.openxmlformats.org/officeDocument/2006/relationships/image" Target="../media/image7.png"/><Relationship Id="rId10" Type="http://schemas.openxmlformats.org/officeDocument/2006/relationships/image" Target="../media/image12.png"/><Relationship Id="rId12" Type="http://schemas.openxmlformats.org/officeDocument/2006/relationships/image" Target="../media/image19.png"/><Relationship Id="rId9"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8.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2.png"/><Relationship Id="rId13" Type="http://schemas.openxmlformats.org/officeDocument/2006/relationships/image" Target="../media/image26.png"/><Relationship Id="rId12"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8.png"/><Relationship Id="rId15" Type="http://schemas.openxmlformats.org/officeDocument/2006/relationships/image" Target="../media/image33.png"/><Relationship Id="rId14"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20.png"/><Relationship Id="rId7" Type="http://schemas.openxmlformats.org/officeDocument/2006/relationships/image" Target="../media/image29.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3997" cy="5143501"/>
          </a:xfrm>
          <a:prstGeom prst="rect">
            <a:avLst/>
          </a:prstGeom>
          <a:noFill/>
          <a:ln>
            <a:noFill/>
          </a:ln>
        </p:spPr>
      </p:pic>
      <p:sp>
        <p:nvSpPr>
          <p:cNvPr id="55" name="Google Shape;55;p13"/>
          <p:cNvSpPr txBox="1"/>
          <p:nvPr/>
        </p:nvSpPr>
        <p:spPr>
          <a:xfrm>
            <a:off x="301550" y="367850"/>
            <a:ext cx="8522700" cy="456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56" name="Google Shape;56;p13"/>
          <p:cNvSpPr/>
          <p:nvPr/>
        </p:nvSpPr>
        <p:spPr>
          <a:xfrm>
            <a:off x="577751" y="483800"/>
            <a:ext cx="7988498" cy="1219618"/>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rgbClr val="FFFF00"/>
                </a:solidFill>
                <a:latin typeface="Arial"/>
              </a:rPr>
              <a:t>Letterfeest!</a:t>
            </a:r>
          </a:p>
        </p:txBody>
      </p:sp>
      <p:sp>
        <p:nvSpPr>
          <p:cNvPr id="57" name="Google Shape;57;p13"/>
          <p:cNvSpPr/>
          <p:nvPr/>
        </p:nvSpPr>
        <p:spPr>
          <a:xfrm rot="173729">
            <a:off x="5343904" y="1946962"/>
            <a:ext cx="3055791" cy="61775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Arial"/>
              </a:rPr>
              <a:t>programma</a:t>
            </a:r>
          </a:p>
        </p:txBody>
      </p:sp>
      <p:sp>
        <p:nvSpPr>
          <p:cNvPr id="58" name="Google Shape;58;p13"/>
          <p:cNvSpPr/>
          <p:nvPr/>
        </p:nvSpPr>
        <p:spPr>
          <a:xfrm>
            <a:off x="5777733" y="4279578"/>
            <a:ext cx="2585150" cy="43942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woordenrace</a:t>
            </a:r>
          </a:p>
        </p:txBody>
      </p:sp>
      <p:sp>
        <p:nvSpPr>
          <p:cNvPr id="59" name="Google Shape;59;p13"/>
          <p:cNvSpPr/>
          <p:nvPr/>
        </p:nvSpPr>
        <p:spPr>
          <a:xfrm rot="528934">
            <a:off x="6343247" y="2747273"/>
            <a:ext cx="2365820" cy="97482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wat hoor ik </a:t>
            </a:r>
            <a:br>
              <a:rPr b="0" i="0">
                <a:ln cap="flat" cmpd="sng" w="9525">
                  <a:solidFill>
                    <a:schemeClr val="dk2"/>
                  </a:solidFill>
                  <a:prstDash val="solid"/>
                  <a:round/>
                  <a:headEnd len="sm" w="sm" type="none"/>
                  <a:tailEnd len="sm" w="sm" type="none"/>
                </a:ln>
                <a:solidFill>
                  <a:srgbClr val="FFFF00"/>
                </a:solidFill>
                <a:latin typeface="Arial"/>
              </a:rPr>
            </a:br>
            <a:r>
              <a:rPr b="0" i="0">
                <a:ln cap="flat" cmpd="sng" w="9525">
                  <a:solidFill>
                    <a:schemeClr val="dk2"/>
                  </a:solidFill>
                  <a:prstDash val="solid"/>
                  <a:round/>
                  <a:headEnd len="sm" w="sm" type="none"/>
                  <a:tailEnd len="sm" w="sm" type="none"/>
                </a:ln>
                <a:solidFill>
                  <a:srgbClr val="FFFF00"/>
                </a:solidFill>
                <a:latin typeface="Arial"/>
              </a:rPr>
              <a:t>in het midden</a:t>
            </a:r>
          </a:p>
        </p:txBody>
      </p:sp>
      <p:sp>
        <p:nvSpPr>
          <p:cNvPr id="60" name="Google Shape;60;p13"/>
          <p:cNvSpPr/>
          <p:nvPr/>
        </p:nvSpPr>
        <p:spPr>
          <a:xfrm rot="-495118">
            <a:off x="2737698" y="3317825"/>
            <a:ext cx="3195455" cy="64605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Bedenk een woord</a:t>
            </a:r>
            <a:br>
              <a:rPr b="0" i="0">
                <a:ln cap="flat" cmpd="sng" w="9525">
                  <a:solidFill>
                    <a:schemeClr val="dk2"/>
                  </a:solidFill>
                  <a:prstDash val="solid"/>
                  <a:round/>
                  <a:headEnd len="sm" w="sm" type="none"/>
                  <a:tailEnd len="sm" w="sm" type="none"/>
                </a:ln>
                <a:solidFill>
                  <a:srgbClr val="FFFF00"/>
                </a:solidFill>
                <a:latin typeface="Arial"/>
              </a:rPr>
            </a:br>
            <a:r>
              <a:rPr b="0" i="0">
                <a:ln cap="flat" cmpd="sng" w="9525">
                  <a:solidFill>
                    <a:schemeClr val="dk2"/>
                  </a:solidFill>
                  <a:prstDash val="solid"/>
                  <a:round/>
                  <a:headEnd len="sm" w="sm" type="none"/>
                  <a:tailEnd len="sm" w="sm" type="none"/>
                </a:ln>
                <a:solidFill>
                  <a:srgbClr val="FFFF00"/>
                </a:solidFill>
                <a:latin typeface="Arial"/>
              </a:rPr>
              <a:t>met op het eind een....?</a:t>
            </a:r>
          </a:p>
        </p:txBody>
      </p:sp>
      <p:sp>
        <p:nvSpPr>
          <p:cNvPr id="61" name="Google Shape;61;p13"/>
          <p:cNvSpPr/>
          <p:nvPr/>
        </p:nvSpPr>
        <p:spPr>
          <a:xfrm>
            <a:off x="2707876" y="2320525"/>
            <a:ext cx="2487274" cy="771327"/>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dierenalfabet</a:t>
            </a:r>
            <a:br>
              <a:rPr b="0" i="0">
                <a:ln cap="flat" cmpd="sng" w="9525">
                  <a:solidFill>
                    <a:schemeClr val="dk2"/>
                  </a:solidFill>
                  <a:prstDash val="solid"/>
                  <a:round/>
                  <a:headEnd len="sm" w="sm" type="none"/>
                  <a:tailEnd len="sm" w="sm" type="none"/>
                </a:ln>
                <a:solidFill>
                  <a:srgbClr val="FFFF00"/>
                </a:solidFill>
                <a:latin typeface="Arial"/>
              </a:rPr>
            </a:br>
            <a:r>
              <a:rPr b="0" i="0">
                <a:ln cap="flat" cmpd="sng" w="9525">
                  <a:solidFill>
                    <a:schemeClr val="dk2"/>
                  </a:solidFill>
                  <a:prstDash val="solid"/>
                  <a:round/>
                  <a:headEnd len="sm" w="sm" type="none"/>
                  <a:tailEnd len="sm" w="sm" type="none"/>
                </a:ln>
                <a:solidFill>
                  <a:srgbClr val="FFFF00"/>
                </a:solidFill>
                <a:latin typeface="Arial"/>
              </a:rPr>
              <a:t>kleurplaten</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22"/>
          <p:cNvPicPr preferRelativeResize="0"/>
          <p:nvPr/>
        </p:nvPicPr>
        <p:blipFill>
          <a:blip r:embed="rId3">
            <a:alphaModFix/>
          </a:blip>
          <a:stretch>
            <a:fillRect/>
          </a:stretch>
        </p:blipFill>
        <p:spPr>
          <a:xfrm>
            <a:off x="213550" y="139700"/>
            <a:ext cx="2044877" cy="1211949"/>
          </a:xfrm>
          <a:prstGeom prst="rect">
            <a:avLst/>
          </a:prstGeom>
          <a:noFill/>
          <a:ln>
            <a:noFill/>
          </a:ln>
        </p:spPr>
      </p:pic>
      <p:pic>
        <p:nvPicPr>
          <p:cNvPr id="229" name="Google Shape;229;p22"/>
          <p:cNvPicPr preferRelativeResize="0"/>
          <p:nvPr/>
        </p:nvPicPr>
        <p:blipFill>
          <a:blip r:embed="rId3">
            <a:alphaModFix/>
          </a:blip>
          <a:stretch>
            <a:fillRect/>
          </a:stretch>
        </p:blipFill>
        <p:spPr>
          <a:xfrm>
            <a:off x="2354925" y="139700"/>
            <a:ext cx="2044877" cy="1211949"/>
          </a:xfrm>
          <a:prstGeom prst="rect">
            <a:avLst/>
          </a:prstGeom>
          <a:noFill/>
          <a:ln>
            <a:noFill/>
          </a:ln>
        </p:spPr>
      </p:pic>
      <p:pic>
        <p:nvPicPr>
          <p:cNvPr id="230" name="Google Shape;230;p22"/>
          <p:cNvPicPr preferRelativeResize="0"/>
          <p:nvPr/>
        </p:nvPicPr>
        <p:blipFill>
          <a:blip r:embed="rId3">
            <a:alphaModFix/>
          </a:blip>
          <a:stretch>
            <a:fillRect/>
          </a:stretch>
        </p:blipFill>
        <p:spPr>
          <a:xfrm>
            <a:off x="4496300" y="139700"/>
            <a:ext cx="2044877" cy="1211949"/>
          </a:xfrm>
          <a:prstGeom prst="rect">
            <a:avLst/>
          </a:prstGeom>
          <a:noFill/>
          <a:ln>
            <a:noFill/>
          </a:ln>
        </p:spPr>
      </p:pic>
      <p:pic>
        <p:nvPicPr>
          <p:cNvPr id="231" name="Google Shape;231;p22"/>
          <p:cNvPicPr preferRelativeResize="0"/>
          <p:nvPr/>
        </p:nvPicPr>
        <p:blipFill>
          <a:blip r:embed="rId3">
            <a:alphaModFix/>
          </a:blip>
          <a:stretch>
            <a:fillRect/>
          </a:stretch>
        </p:blipFill>
        <p:spPr>
          <a:xfrm>
            <a:off x="6637675" y="139700"/>
            <a:ext cx="2044877" cy="1211949"/>
          </a:xfrm>
          <a:prstGeom prst="rect">
            <a:avLst/>
          </a:prstGeom>
          <a:noFill/>
          <a:ln>
            <a:noFill/>
          </a:ln>
        </p:spPr>
      </p:pic>
      <p:pic>
        <p:nvPicPr>
          <p:cNvPr id="232" name="Google Shape;232;p22"/>
          <p:cNvPicPr preferRelativeResize="0"/>
          <p:nvPr/>
        </p:nvPicPr>
        <p:blipFill>
          <a:blip r:embed="rId3">
            <a:alphaModFix/>
          </a:blip>
          <a:stretch>
            <a:fillRect/>
          </a:stretch>
        </p:blipFill>
        <p:spPr>
          <a:xfrm>
            <a:off x="213550" y="1412275"/>
            <a:ext cx="2044877" cy="1211949"/>
          </a:xfrm>
          <a:prstGeom prst="rect">
            <a:avLst/>
          </a:prstGeom>
          <a:noFill/>
          <a:ln>
            <a:noFill/>
          </a:ln>
        </p:spPr>
      </p:pic>
      <p:pic>
        <p:nvPicPr>
          <p:cNvPr id="233" name="Google Shape;233;p22"/>
          <p:cNvPicPr preferRelativeResize="0"/>
          <p:nvPr/>
        </p:nvPicPr>
        <p:blipFill>
          <a:blip r:embed="rId3">
            <a:alphaModFix/>
          </a:blip>
          <a:stretch>
            <a:fillRect/>
          </a:stretch>
        </p:blipFill>
        <p:spPr>
          <a:xfrm>
            <a:off x="213550" y="2684850"/>
            <a:ext cx="2044877" cy="1211949"/>
          </a:xfrm>
          <a:prstGeom prst="rect">
            <a:avLst/>
          </a:prstGeom>
          <a:noFill/>
          <a:ln>
            <a:noFill/>
          </a:ln>
        </p:spPr>
      </p:pic>
      <p:pic>
        <p:nvPicPr>
          <p:cNvPr id="234" name="Google Shape;234;p22"/>
          <p:cNvPicPr preferRelativeResize="0"/>
          <p:nvPr/>
        </p:nvPicPr>
        <p:blipFill>
          <a:blip r:embed="rId3">
            <a:alphaModFix/>
          </a:blip>
          <a:stretch>
            <a:fillRect/>
          </a:stretch>
        </p:blipFill>
        <p:spPr>
          <a:xfrm>
            <a:off x="2354925" y="1412275"/>
            <a:ext cx="2044877" cy="1211949"/>
          </a:xfrm>
          <a:prstGeom prst="rect">
            <a:avLst/>
          </a:prstGeom>
          <a:noFill/>
          <a:ln>
            <a:noFill/>
          </a:ln>
        </p:spPr>
      </p:pic>
      <p:pic>
        <p:nvPicPr>
          <p:cNvPr id="235" name="Google Shape;235;p22"/>
          <p:cNvPicPr preferRelativeResize="0"/>
          <p:nvPr/>
        </p:nvPicPr>
        <p:blipFill>
          <a:blip r:embed="rId3">
            <a:alphaModFix/>
          </a:blip>
          <a:stretch>
            <a:fillRect/>
          </a:stretch>
        </p:blipFill>
        <p:spPr>
          <a:xfrm>
            <a:off x="4496300" y="1412275"/>
            <a:ext cx="2044877" cy="1211949"/>
          </a:xfrm>
          <a:prstGeom prst="rect">
            <a:avLst/>
          </a:prstGeom>
          <a:noFill/>
          <a:ln>
            <a:noFill/>
          </a:ln>
        </p:spPr>
      </p:pic>
      <p:pic>
        <p:nvPicPr>
          <p:cNvPr id="236" name="Google Shape;236;p22"/>
          <p:cNvPicPr preferRelativeResize="0"/>
          <p:nvPr/>
        </p:nvPicPr>
        <p:blipFill>
          <a:blip r:embed="rId3">
            <a:alphaModFix/>
          </a:blip>
          <a:stretch>
            <a:fillRect/>
          </a:stretch>
        </p:blipFill>
        <p:spPr>
          <a:xfrm>
            <a:off x="6637675" y="1412275"/>
            <a:ext cx="2044877" cy="1211949"/>
          </a:xfrm>
          <a:prstGeom prst="rect">
            <a:avLst/>
          </a:prstGeom>
          <a:noFill/>
          <a:ln>
            <a:noFill/>
          </a:ln>
        </p:spPr>
      </p:pic>
      <p:pic>
        <p:nvPicPr>
          <p:cNvPr id="237" name="Google Shape;237;p22"/>
          <p:cNvPicPr preferRelativeResize="0"/>
          <p:nvPr/>
        </p:nvPicPr>
        <p:blipFill>
          <a:blip r:embed="rId3">
            <a:alphaModFix/>
          </a:blip>
          <a:stretch>
            <a:fillRect/>
          </a:stretch>
        </p:blipFill>
        <p:spPr>
          <a:xfrm>
            <a:off x="2354925" y="2684850"/>
            <a:ext cx="2044877" cy="1211949"/>
          </a:xfrm>
          <a:prstGeom prst="rect">
            <a:avLst/>
          </a:prstGeom>
          <a:noFill/>
          <a:ln>
            <a:noFill/>
          </a:ln>
        </p:spPr>
      </p:pic>
      <p:pic>
        <p:nvPicPr>
          <p:cNvPr id="238" name="Google Shape;238;p22"/>
          <p:cNvPicPr preferRelativeResize="0"/>
          <p:nvPr/>
        </p:nvPicPr>
        <p:blipFill>
          <a:blip r:embed="rId3">
            <a:alphaModFix/>
          </a:blip>
          <a:stretch>
            <a:fillRect/>
          </a:stretch>
        </p:blipFill>
        <p:spPr>
          <a:xfrm>
            <a:off x="4496300" y="2684850"/>
            <a:ext cx="2044877" cy="1211949"/>
          </a:xfrm>
          <a:prstGeom prst="rect">
            <a:avLst/>
          </a:prstGeom>
          <a:noFill/>
          <a:ln>
            <a:noFill/>
          </a:ln>
        </p:spPr>
      </p:pic>
      <p:pic>
        <p:nvPicPr>
          <p:cNvPr id="239" name="Google Shape;239;p22"/>
          <p:cNvPicPr preferRelativeResize="0"/>
          <p:nvPr/>
        </p:nvPicPr>
        <p:blipFill>
          <a:blip r:embed="rId3">
            <a:alphaModFix/>
          </a:blip>
          <a:stretch>
            <a:fillRect/>
          </a:stretch>
        </p:blipFill>
        <p:spPr>
          <a:xfrm>
            <a:off x="6637675" y="2684850"/>
            <a:ext cx="2044877" cy="1211949"/>
          </a:xfrm>
          <a:prstGeom prst="rect">
            <a:avLst/>
          </a:prstGeom>
          <a:noFill/>
          <a:ln>
            <a:noFill/>
          </a:ln>
        </p:spPr>
      </p:pic>
      <p:sp>
        <p:nvSpPr>
          <p:cNvPr id="240" name="Google Shape;240;p22"/>
          <p:cNvSpPr txBox="1"/>
          <p:nvPr/>
        </p:nvSpPr>
        <p:spPr>
          <a:xfrm>
            <a:off x="690613" y="410625"/>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nauw</a:t>
            </a:r>
            <a:endParaRPr sz="3000">
              <a:solidFill>
                <a:schemeClr val="dk2"/>
              </a:solidFill>
            </a:endParaRPr>
          </a:p>
        </p:txBody>
      </p:sp>
      <p:sp>
        <p:nvSpPr>
          <p:cNvPr id="241" name="Google Shape;241;p22"/>
          <p:cNvSpPr txBox="1"/>
          <p:nvPr/>
        </p:nvSpPr>
        <p:spPr>
          <a:xfrm>
            <a:off x="2789225" y="410625"/>
            <a:ext cx="1176300" cy="2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 reus</a:t>
            </a:r>
            <a:endParaRPr sz="3000">
              <a:solidFill>
                <a:schemeClr val="dk2"/>
              </a:solidFill>
            </a:endParaRPr>
          </a:p>
        </p:txBody>
      </p:sp>
      <p:sp>
        <p:nvSpPr>
          <p:cNvPr id="242" name="Google Shape;242;p22"/>
          <p:cNvSpPr txBox="1"/>
          <p:nvPr/>
        </p:nvSpPr>
        <p:spPr>
          <a:xfrm>
            <a:off x="4930575" y="410625"/>
            <a:ext cx="13164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s</a:t>
            </a:r>
            <a:r>
              <a:rPr lang="nl" sz="3000">
                <a:solidFill>
                  <a:schemeClr val="dk2"/>
                </a:solidFill>
              </a:rPr>
              <a:t>oep</a:t>
            </a:r>
            <a:endParaRPr sz="3000">
              <a:solidFill>
                <a:schemeClr val="dk2"/>
              </a:solidFill>
            </a:endParaRPr>
          </a:p>
        </p:txBody>
      </p:sp>
      <p:sp>
        <p:nvSpPr>
          <p:cNvPr id="243" name="Google Shape;243;p22"/>
          <p:cNvSpPr txBox="1"/>
          <p:nvPr/>
        </p:nvSpPr>
        <p:spPr>
          <a:xfrm>
            <a:off x="7125388" y="410625"/>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l</a:t>
            </a:r>
            <a:r>
              <a:rPr lang="nl" sz="3000">
                <a:solidFill>
                  <a:schemeClr val="dk2"/>
                </a:solidFill>
              </a:rPr>
              <a:t>auw</a:t>
            </a:r>
            <a:endParaRPr sz="3000">
              <a:solidFill>
                <a:schemeClr val="dk2"/>
              </a:solidFill>
            </a:endParaRPr>
          </a:p>
        </p:txBody>
      </p:sp>
      <p:sp>
        <p:nvSpPr>
          <p:cNvPr id="244" name="Google Shape;244;p22"/>
          <p:cNvSpPr txBox="1"/>
          <p:nvPr/>
        </p:nvSpPr>
        <p:spPr>
          <a:xfrm>
            <a:off x="647825" y="17153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p</a:t>
            </a:r>
            <a:r>
              <a:rPr lang="nl" sz="3000">
                <a:solidFill>
                  <a:schemeClr val="dk2"/>
                </a:solidFill>
              </a:rPr>
              <a:t>aal</a:t>
            </a:r>
            <a:endParaRPr sz="3000">
              <a:solidFill>
                <a:schemeClr val="dk2"/>
              </a:solidFill>
            </a:endParaRPr>
          </a:p>
        </p:txBody>
      </p:sp>
      <p:sp>
        <p:nvSpPr>
          <p:cNvPr id="245" name="Google Shape;245;p22"/>
          <p:cNvSpPr txBox="1"/>
          <p:nvPr/>
        </p:nvSpPr>
        <p:spPr>
          <a:xfrm>
            <a:off x="2789200" y="17153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  val</a:t>
            </a:r>
            <a:endParaRPr sz="3000">
              <a:solidFill>
                <a:schemeClr val="dk2"/>
              </a:solidFill>
            </a:endParaRPr>
          </a:p>
        </p:txBody>
      </p:sp>
      <p:sp>
        <p:nvSpPr>
          <p:cNvPr id="246" name="Google Shape;246;p22"/>
          <p:cNvSpPr txBox="1"/>
          <p:nvPr/>
        </p:nvSpPr>
        <p:spPr>
          <a:xfrm>
            <a:off x="4930575" y="17153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p</a:t>
            </a:r>
            <a:r>
              <a:rPr lang="nl" sz="3000">
                <a:solidFill>
                  <a:schemeClr val="dk2"/>
                </a:solidFill>
              </a:rPr>
              <a:t>oes</a:t>
            </a:r>
            <a:endParaRPr sz="3000">
              <a:solidFill>
                <a:schemeClr val="dk2"/>
              </a:solidFill>
            </a:endParaRPr>
          </a:p>
        </p:txBody>
      </p:sp>
      <p:sp>
        <p:nvSpPr>
          <p:cNvPr id="247" name="Google Shape;247;p22"/>
          <p:cNvSpPr txBox="1"/>
          <p:nvPr/>
        </p:nvSpPr>
        <p:spPr>
          <a:xfrm>
            <a:off x="7189588" y="17153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d</a:t>
            </a:r>
            <a:r>
              <a:rPr lang="nl" sz="3000">
                <a:solidFill>
                  <a:schemeClr val="dk2"/>
                </a:solidFill>
              </a:rPr>
              <a:t>euk</a:t>
            </a:r>
            <a:endParaRPr sz="3000">
              <a:solidFill>
                <a:schemeClr val="dk2"/>
              </a:solidFill>
            </a:endParaRPr>
          </a:p>
        </p:txBody>
      </p:sp>
      <p:sp>
        <p:nvSpPr>
          <p:cNvPr id="248" name="Google Shape;248;p22"/>
          <p:cNvSpPr txBox="1"/>
          <p:nvPr/>
        </p:nvSpPr>
        <p:spPr>
          <a:xfrm>
            <a:off x="647813" y="29558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k</a:t>
            </a:r>
            <a:r>
              <a:rPr lang="nl" sz="3000">
                <a:solidFill>
                  <a:schemeClr val="dk2"/>
                </a:solidFill>
              </a:rPr>
              <a:t>uif</a:t>
            </a:r>
            <a:endParaRPr sz="3000">
              <a:solidFill>
                <a:schemeClr val="dk2"/>
              </a:solidFill>
            </a:endParaRPr>
          </a:p>
        </p:txBody>
      </p:sp>
      <p:sp>
        <p:nvSpPr>
          <p:cNvPr id="249" name="Google Shape;249;p22"/>
          <p:cNvSpPr txBox="1"/>
          <p:nvPr/>
        </p:nvSpPr>
        <p:spPr>
          <a:xfrm>
            <a:off x="2725213" y="29558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l</a:t>
            </a:r>
            <a:r>
              <a:rPr lang="nl" sz="3000">
                <a:solidFill>
                  <a:schemeClr val="dk2"/>
                </a:solidFill>
              </a:rPr>
              <a:t>uik</a:t>
            </a:r>
            <a:endParaRPr sz="3000">
              <a:solidFill>
                <a:schemeClr val="dk2"/>
              </a:solidFill>
            </a:endParaRPr>
          </a:p>
        </p:txBody>
      </p:sp>
      <p:sp>
        <p:nvSpPr>
          <p:cNvPr id="250" name="Google Shape;250;p22"/>
          <p:cNvSpPr txBox="1"/>
          <p:nvPr/>
        </p:nvSpPr>
        <p:spPr>
          <a:xfrm>
            <a:off x="4930575" y="29558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k</a:t>
            </a:r>
            <a:r>
              <a:rPr lang="nl" sz="3000">
                <a:solidFill>
                  <a:schemeClr val="dk2"/>
                </a:solidFill>
              </a:rPr>
              <a:t>aas</a:t>
            </a:r>
            <a:endParaRPr sz="3000">
              <a:solidFill>
                <a:schemeClr val="dk2"/>
              </a:solidFill>
            </a:endParaRPr>
          </a:p>
        </p:txBody>
      </p:sp>
      <p:sp>
        <p:nvSpPr>
          <p:cNvPr id="251" name="Google Shape;251;p22"/>
          <p:cNvSpPr txBox="1"/>
          <p:nvPr/>
        </p:nvSpPr>
        <p:spPr>
          <a:xfrm>
            <a:off x="7071950" y="29558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t</a:t>
            </a:r>
            <a:r>
              <a:rPr lang="nl" sz="3000">
                <a:solidFill>
                  <a:schemeClr val="dk2"/>
                </a:solidFill>
              </a:rPr>
              <a:t>as</a:t>
            </a:r>
            <a:endParaRPr sz="30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23"/>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257" name="Google Shape;257;p23"/>
          <p:cNvPicPr preferRelativeResize="0"/>
          <p:nvPr/>
        </p:nvPicPr>
        <p:blipFill>
          <a:blip r:embed="rId4">
            <a:alphaModFix/>
          </a:blip>
          <a:stretch>
            <a:fillRect/>
          </a:stretch>
        </p:blipFill>
        <p:spPr>
          <a:xfrm>
            <a:off x="3163775" y="119550"/>
            <a:ext cx="2634148" cy="2612277"/>
          </a:xfrm>
          <a:prstGeom prst="rect">
            <a:avLst/>
          </a:prstGeom>
          <a:noFill/>
          <a:ln>
            <a:noFill/>
          </a:ln>
        </p:spPr>
      </p:pic>
      <p:sp>
        <p:nvSpPr>
          <p:cNvPr id="258" name="Google Shape;258;p23"/>
          <p:cNvSpPr/>
          <p:nvPr/>
        </p:nvSpPr>
        <p:spPr>
          <a:xfrm>
            <a:off x="1987325" y="3299350"/>
            <a:ext cx="4987058" cy="565224"/>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rgbClr val="FF00FF"/>
                </a:solidFill>
                <a:latin typeface="Arial"/>
              </a:rPr>
              <a:t>Bedenk een woord met op het eind een...?</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                Bedenk een woord met op het eind een…?</a:t>
            </a:r>
            <a:endParaRPr/>
          </a:p>
        </p:txBody>
      </p:sp>
      <p:sp>
        <p:nvSpPr>
          <p:cNvPr id="264" name="Google Shape;264;p24"/>
          <p:cNvSpPr txBox="1"/>
          <p:nvPr/>
        </p:nvSpPr>
        <p:spPr>
          <a:xfrm>
            <a:off x="2023175" y="1384950"/>
            <a:ext cx="4651800" cy="141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nl" sz="1800">
                <a:solidFill>
                  <a:schemeClr val="dk2"/>
                </a:solidFill>
              </a:rPr>
              <a:t>Een extra grote dobbelsteen krijgt op ieder vlak een letter. De leerling gooit de dobbelsteen en moet een woord verzinnen met op het eind de letter die gegooid is.</a:t>
            </a:r>
            <a:endParaRPr/>
          </a:p>
        </p:txBody>
      </p:sp>
      <p:pic>
        <p:nvPicPr>
          <p:cNvPr id="265" name="Google Shape;265;p24"/>
          <p:cNvPicPr preferRelativeResize="0"/>
          <p:nvPr/>
        </p:nvPicPr>
        <p:blipFill>
          <a:blip r:embed="rId3">
            <a:alphaModFix/>
          </a:blip>
          <a:stretch>
            <a:fillRect/>
          </a:stretch>
        </p:blipFill>
        <p:spPr>
          <a:xfrm rot="-772242">
            <a:off x="659725" y="3468931"/>
            <a:ext cx="1532174" cy="1021224"/>
          </a:xfrm>
          <a:prstGeom prst="rect">
            <a:avLst/>
          </a:prstGeom>
          <a:noFill/>
          <a:ln>
            <a:noFill/>
          </a:ln>
        </p:spPr>
      </p:pic>
      <p:pic>
        <p:nvPicPr>
          <p:cNvPr id="266" name="Google Shape;266;p24"/>
          <p:cNvPicPr preferRelativeResize="0"/>
          <p:nvPr/>
        </p:nvPicPr>
        <p:blipFill>
          <a:blip r:embed="rId3">
            <a:alphaModFix/>
          </a:blip>
          <a:stretch>
            <a:fillRect/>
          </a:stretch>
        </p:blipFill>
        <p:spPr>
          <a:xfrm rot="-772242">
            <a:off x="6329875" y="3327481"/>
            <a:ext cx="1532174" cy="1021224"/>
          </a:xfrm>
          <a:prstGeom prst="rect">
            <a:avLst/>
          </a:prstGeom>
          <a:noFill/>
          <a:ln>
            <a:noFill/>
          </a:ln>
        </p:spPr>
      </p:pic>
      <p:pic>
        <p:nvPicPr>
          <p:cNvPr id="267" name="Google Shape;267;p24"/>
          <p:cNvPicPr preferRelativeResize="0"/>
          <p:nvPr/>
        </p:nvPicPr>
        <p:blipFill>
          <a:blip r:embed="rId3">
            <a:alphaModFix/>
          </a:blip>
          <a:stretch>
            <a:fillRect/>
          </a:stretch>
        </p:blipFill>
        <p:spPr>
          <a:xfrm rot="1149335">
            <a:off x="3582986" y="3392782"/>
            <a:ext cx="1532172" cy="1021223"/>
          </a:xfrm>
          <a:prstGeom prst="rect">
            <a:avLst/>
          </a:prstGeom>
          <a:noFill/>
          <a:ln>
            <a:noFill/>
          </a:ln>
        </p:spPr>
      </p:pic>
      <p:sp>
        <p:nvSpPr>
          <p:cNvPr id="268" name="Google Shape;268;p24"/>
          <p:cNvSpPr txBox="1"/>
          <p:nvPr/>
        </p:nvSpPr>
        <p:spPr>
          <a:xfrm rot="-735336">
            <a:off x="1014199" y="3677690"/>
            <a:ext cx="716529" cy="32081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800">
                <a:solidFill>
                  <a:schemeClr val="dk2"/>
                </a:solidFill>
              </a:rPr>
              <a:t>-k</a:t>
            </a:r>
            <a:endParaRPr sz="2800">
              <a:solidFill>
                <a:schemeClr val="dk2"/>
              </a:solidFill>
            </a:endParaRPr>
          </a:p>
        </p:txBody>
      </p:sp>
      <p:sp>
        <p:nvSpPr>
          <p:cNvPr id="269" name="Google Shape;269;p24"/>
          <p:cNvSpPr txBox="1"/>
          <p:nvPr/>
        </p:nvSpPr>
        <p:spPr>
          <a:xfrm rot="1185392">
            <a:off x="4028242" y="3568272"/>
            <a:ext cx="641670" cy="40614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400">
                <a:solidFill>
                  <a:schemeClr val="dk2"/>
                </a:solidFill>
              </a:rPr>
              <a:t>-m</a:t>
            </a:r>
            <a:endParaRPr sz="2400">
              <a:solidFill>
                <a:schemeClr val="dk2"/>
              </a:solidFill>
            </a:endParaRPr>
          </a:p>
        </p:txBody>
      </p:sp>
      <p:sp>
        <p:nvSpPr>
          <p:cNvPr id="270" name="Google Shape;270;p24"/>
          <p:cNvSpPr txBox="1"/>
          <p:nvPr/>
        </p:nvSpPr>
        <p:spPr>
          <a:xfrm rot="-929050">
            <a:off x="6796560" y="3660086"/>
            <a:ext cx="598939" cy="35613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600">
                <a:solidFill>
                  <a:schemeClr val="dk2"/>
                </a:solidFill>
              </a:rPr>
              <a:t>-l</a:t>
            </a:r>
            <a:endParaRPr sz="26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25"/>
          <p:cNvPicPr preferRelativeResize="0"/>
          <p:nvPr/>
        </p:nvPicPr>
        <p:blipFill>
          <a:blip r:embed="rId3">
            <a:alphaModFix/>
          </a:blip>
          <a:stretch>
            <a:fillRect/>
          </a:stretch>
        </p:blipFill>
        <p:spPr>
          <a:xfrm>
            <a:off x="189225" y="143301"/>
            <a:ext cx="2518825" cy="2160051"/>
          </a:xfrm>
          <a:prstGeom prst="rect">
            <a:avLst/>
          </a:prstGeom>
          <a:noFill/>
          <a:ln>
            <a:noFill/>
          </a:ln>
        </p:spPr>
      </p:pic>
      <p:pic>
        <p:nvPicPr>
          <p:cNvPr id="276" name="Google Shape;276;p25"/>
          <p:cNvPicPr preferRelativeResize="0"/>
          <p:nvPr/>
        </p:nvPicPr>
        <p:blipFill>
          <a:blip r:embed="rId3">
            <a:alphaModFix/>
          </a:blip>
          <a:stretch>
            <a:fillRect/>
          </a:stretch>
        </p:blipFill>
        <p:spPr>
          <a:xfrm>
            <a:off x="3303688" y="143301"/>
            <a:ext cx="2518825" cy="2160051"/>
          </a:xfrm>
          <a:prstGeom prst="rect">
            <a:avLst/>
          </a:prstGeom>
          <a:noFill/>
          <a:ln>
            <a:noFill/>
          </a:ln>
        </p:spPr>
      </p:pic>
      <p:pic>
        <p:nvPicPr>
          <p:cNvPr id="277" name="Google Shape;277;p25"/>
          <p:cNvPicPr preferRelativeResize="0"/>
          <p:nvPr/>
        </p:nvPicPr>
        <p:blipFill>
          <a:blip r:embed="rId3">
            <a:alphaModFix/>
          </a:blip>
          <a:stretch>
            <a:fillRect/>
          </a:stretch>
        </p:blipFill>
        <p:spPr>
          <a:xfrm>
            <a:off x="6418150" y="143301"/>
            <a:ext cx="2518825" cy="2160051"/>
          </a:xfrm>
          <a:prstGeom prst="rect">
            <a:avLst/>
          </a:prstGeom>
          <a:noFill/>
          <a:ln>
            <a:noFill/>
          </a:ln>
        </p:spPr>
      </p:pic>
      <p:pic>
        <p:nvPicPr>
          <p:cNvPr id="278" name="Google Shape;278;p25"/>
          <p:cNvPicPr preferRelativeResize="0"/>
          <p:nvPr/>
        </p:nvPicPr>
        <p:blipFill>
          <a:blip r:embed="rId3">
            <a:alphaModFix/>
          </a:blip>
          <a:stretch>
            <a:fillRect/>
          </a:stretch>
        </p:blipFill>
        <p:spPr>
          <a:xfrm>
            <a:off x="207025" y="2626926"/>
            <a:ext cx="2518825" cy="2160051"/>
          </a:xfrm>
          <a:prstGeom prst="rect">
            <a:avLst/>
          </a:prstGeom>
          <a:noFill/>
          <a:ln>
            <a:noFill/>
          </a:ln>
        </p:spPr>
      </p:pic>
      <p:pic>
        <p:nvPicPr>
          <p:cNvPr id="279" name="Google Shape;279;p25"/>
          <p:cNvPicPr preferRelativeResize="0"/>
          <p:nvPr/>
        </p:nvPicPr>
        <p:blipFill>
          <a:blip r:embed="rId3">
            <a:alphaModFix/>
          </a:blip>
          <a:stretch>
            <a:fillRect/>
          </a:stretch>
        </p:blipFill>
        <p:spPr>
          <a:xfrm>
            <a:off x="3312588" y="2626926"/>
            <a:ext cx="2518825" cy="2160051"/>
          </a:xfrm>
          <a:prstGeom prst="rect">
            <a:avLst/>
          </a:prstGeom>
          <a:noFill/>
          <a:ln>
            <a:noFill/>
          </a:ln>
        </p:spPr>
      </p:pic>
      <p:pic>
        <p:nvPicPr>
          <p:cNvPr id="280" name="Google Shape;280;p25"/>
          <p:cNvPicPr preferRelativeResize="0"/>
          <p:nvPr/>
        </p:nvPicPr>
        <p:blipFill>
          <a:blip r:embed="rId3">
            <a:alphaModFix/>
          </a:blip>
          <a:stretch>
            <a:fillRect/>
          </a:stretch>
        </p:blipFill>
        <p:spPr>
          <a:xfrm>
            <a:off x="6418150" y="2626926"/>
            <a:ext cx="2518825" cy="2160051"/>
          </a:xfrm>
          <a:prstGeom prst="rect">
            <a:avLst/>
          </a:prstGeom>
          <a:noFill/>
          <a:ln>
            <a:noFill/>
          </a:ln>
        </p:spPr>
      </p:pic>
      <p:sp>
        <p:nvSpPr>
          <p:cNvPr id="281" name="Google Shape;281;p25"/>
          <p:cNvSpPr/>
          <p:nvPr/>
        </p:nvSpPr>
        <p:spPr>
          <a:xfrm>
            <a:off x="926438" y="410625"/>
            <a:ext cx="1080000" cy="1015800"/>
          </a:xfrm>
          <a:prstGeom prst="ellipse">
            <a:avLst/>
          </a:prstGeom>
          <a:solidFill>
            <a:schemeClr val="accent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nl" sz="4000"/>
              <a:t> </a:t>
            </a:r>
            <a:r>
              <a:rPr lang="nl" sz="4000"/>
              <a:t>-k</a:t>
            </a:r>
            <a:endParaRPr sz="4000"/>
          </a:p>
        </p:txBody>
      </p:sp>
      <p:sp>
        <p:nvSpPr>
          <p:cNvPr id="282" name="Google Shape;282;p25"/>
          <p:cNvSpPr/>
          <p:nvPr/>
        </p:nvSpPr>
        <p:spPr>
          <a:xfrm>
            <a:off x="926438" y="2835400"/>
            <a:ext cx="1080000" cy="1015800"/>
          </a:xfrm>
          <a:prstGeom prst="ellipse">
            <a:avLst/>
          </a:prstGeom>
          <a:solidFill>
            <a:schemeClr val="accent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4000">
                <a:solidFill>
                  <a:schemeClr val="dk1"/>
                </a:solidFill>
              </a:rPr>
              <a:t>-l</a:t>
            </a:r>
            <a:endParaRPr/>
          </a:p>
        </p:txBody>
      </p:sp>
      <p:sp>
        <p:nvSpPr>
          <p:cNvPr id="283" name="Google Shape;283;p25"/>
          <p:cNvSpPr/>
          <p:nvPr/>
        </p:nvSpPr>
        <p:spPr>
          <a:xfrm>
            <a:off x="4031988" y="2835400"/>
            <a:ext cx="1080000" cy="1015800"/>
          </a:xfrm>
          <a:prstGeom prst="ellipse">
            <a:avLst/>
          </a:prstGeom>
          <a:solidFill>
            <a:schemeClr val="accent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4000">
                <a:solidFill>
                  <a:schemeClr val="dk1"/>
                </a:solidFill>
              </a:rPr>
              <a:t>-s</a:t>
            </a:r>
            <a:endParaRPr/>
          </a:p>
        </p:txBody>
      </p:sp>
      <p:sp>
        <p:nvSpPr>
          <p:cNvPr id="284" name="Google Shape;284;p25"/>
          <p:cNvSpPr/>
          <p:nvPr/>
        </p:nvSpPr>
        <p:spPr>
          <a:xfrm>
            <a:off x="7137538" y="2835400"/>
            <a:ext cx="1080000" cy="1015800"/>
          </a:xfrm>
          <a:prstGeom prst="ellipse">
            <a:avLst/>
          </a:prstGeom>
          <a:solidFill>
            <a:schemeClr val="accent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4000">
                <a:solidFill>
                  <a:schemeClr val="dk1"/>
                </a:solidFill>
              </a:rPr>
              <a:t>-p</a:t>
            </a:r>
            <a:endParaRPr/>
          </a:p>
        </p:txBody>
      </p:sp>
      <p:sp>
        <p:nvSpPr>
          <p:cNvPr id="285" name="Google Shape;285;p25"/>
          <p:cNvSpPr/>
          <p:nvPr/>
        </p:nvSpPr>
        <p:spPr>
          <a:xfrm>
            <a:off x="7137550" y="410625"/>
            <a:ext cx="1080000" cy="1015800"/>
          </a:xfrm>
          <a:prstGeom prst="ellipse">
            <a:avLst/>
          </a:prstGeom>
          <a:solidFill>
            <a:schemeClr val="accent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4000">
                <a:solidFill>
                  <a:schemeClr val="dk1"/>
                </a:solidFill>
              </a:rPr>
              <a:t>-n</a:t>
            </a:r>
            <a:endParaRPr/>
          </a:p>
        </p:txBody>
      </p:sp>
      <p:sp>
        <p:nvSpPr>
          <p:cNvPr id="286" name="Google Shape;286;p25"/>
          <p:cNvSpPr/>
          <p:nvPr/>
        </p:nvSpPr>
        <p:spPr>
          <a:xfrm>
            <a:off x="4023088" y="410625"/>
            <a:ext cx="1080000" cy="1015800"/>
          </a:xfrm>
          <a:prstGeom prst="ellipse">
            <a:avLst/>
          </a:prstGeom>
          <a:solidFill>
            <a:schemeClr val="accent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sz="4000">
                <a:solidFill>
                  <a:schemeClr val="dk1"/>
                </a:solidFill>
              </a:rPr>
              <a:t>-</a:t>
            </a:r>
            <a:r>
              <a:rPr lang="nl" sz="3800">
                <a:solidFill>
                  <a:schemeClr val="dk1"/>
                </a:solidFill>
              </a:rPr>
              <a:t>m</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26"/>
          <p:cNvPicPr preferRelativeResize="0"/>
          <p:nvPr/>
        </p:nvPicPr>
        <p:blipFill>
          <a:blip r:embed="rId3">
            <a:alphaModFix/>
          </a:blip>
          <a:stretch>
            <a:fillRect/>
          </a:stretch>
        </p:blipFill>
        <p:spPr>
          <a:xfrm>
            <a:off x="152400" y="152400"/>
            <a:ext cx="4129251" cy="4792202"/>
          </a:xfrm>
          <a:prstGeom prst="rect">
            <a:avLst/>
          </a:prstGeom>
          <a:noFill/>
          <a:ln>
            <a:noFill/>
          </a:ln>
        </p:spPr>
      </p:pic>
      <p:pic>
        <p:nvPicPr>
          <p:cNvPr id="292" name="Google Shape;292;p26"/>
          <p:cNvPicPr preferRelativeResize="0"/>
          <p:nvPr/>
        </p:nvPicPr>
        <p:blipFill>
          <a:blip r:embed="rId4">
            <a:alphaModFix/>
          </a:blip>
          <a:stretch>
            <a:fillRect/>
          </a:stretch>
        </p:blipFill>
        <p:spPr>
          <a:xfrm>
            <a:off x="226681" y="3359128"/>
            <a:ext cx="1056100" cy="1286075"/>
          </a:xfrm>
          <a:prstGeom prst="rect">
            <a:avLst/>
          </a:prstGeom>
          <a:noFill/>
          <a:ln>
            <a:noFill/>
          </a:ln>
        </p:spPr>
      </p:pic>
      <p:sp>
        <p:nvSpPr>
          <p:cNvPr id="293" name="Google Shape;293;p26"/>
          <p:cNvSpPr txBox="1"/>
          <p:nvPr/>
        </p:nvSpPr>
        <p:spPr>
          <a:xfrm>
            <a:off x="89350" y="146025"/>
            <a:ext cx="1193400" cy="4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300">
                <a:solidFill>
                  <a:schemeClr val="dk2"/>
                </a:solidFill>
              </a:rPr>
              <a:t>aap</a:t>
            </a:r>
            <a:endParaRPr sz="2300">
              <a:solidFill>
                <a:schemeClr val="dk2"/>
              </a:solidFill>
            </a:endParaRPr>
          </a:p>
        </p:txBody>
      </p:sp>
      <p:pic>
        <p:nvPicPr>
          <p:cNvPr id="294" name="Google Shape;294;p26"/>
          <p:cNvPicPr preferRelativeResize="0"/>
          <p:nvPr/>
        </p:nvPicPr>
        <p:blipFill>
          <a:blip r:embed="rId5">
            <a:alphaModFix/>
          </a:blip>
          <a:stretch>
            <a:fillRect/>
          </a:stretch>
        </p:blipFill>
        <p:spPr>
          <a:xfrm>
            <a:off x="4434050" y="152400"/>
            <a:ext cx="4557550" cy="4792200"/>
          </a:xfrm>
          <a:prstGeom prst="rect">
            <a:avLst/>
          </a:prstGeom>
          <a:noFill/>
          <a:ln>
            <a:noFill/>
          </a:ln>
        </p:spPr>
      </p:pic>
      <p:pic>
        <p:nvPicPr>
          <p:cNvPr id="295" name="Google Shape;295;p26"/>
          <p:cNvPicPr preferRelativeResize="0"/>
          <p:nvPr/>
        </p:nvPicPr>
        <p:blipFill>
          <a:blip r:embed="rId6">
            <a:alphaModFix/>
          </a:blip>
          <a:stretch>
            <a:fillRect/>
          </a:stretch>
        </p:blipFill>
        <p:spPr>
          <a:xfrm>
            <a:off x="8110150" y="250825"/>
            <a:ext cx="740600" cy="1180750"/>
          </a:xfrm>
          <a:prstGeom prst="rect">
            <a:avLst/>
          </a:prstGeom>
          <a:noFill/>
          <a:ln>
            <a:noFill/>
          </a:ln>
        </p:spPr>
      </p:pic>
      <p:sp>
        <p:nvSpPr>
          <p:cNvPr id="296" name="Google Shape;296;p26"/>
          <p:cNvSpPr txBox="1"/>
          <p:nvPr/>
        </p:nvSpPr>
        <p:spPr>
          <a:xfrm>
            <a:off x="6398850" y="4559400"/>
            <a:ext cx="7845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beer</a:t>
            </a:r>
            <a:endParaRPr sz="22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27"/>
          <p:cNvPicPr preferRelativeResize="0"/>
          <p:nvPr/>
        </p:nvPicPr>
        <p:blipFill>
          <a:blip r:embed="rId3">
            <a:alphaModFix/>
          </a:blip>
          <a:stretch>
            <a:fillRect/>
          </a:stretch>
        </p:blipFill>
        <p:spPr>
          <a:xfrm>
            <a:off x="4620275" y="152400"/>
            <a:ext cx="4419599" cy="4838701"/>
          </a:xfrm>
          <a:prstGeom prst="rect">
            <a:avLst/>
          </a:prstGeom>
          <a:noFill/>
          <a:ln>
            <a:noFill/>
          </a:ln>
        </p:spPr>
      </p:pic>
      <p:pic>
        <p:nvPicPr>
          <p:cNvPr id="302" name="Google Shape;302;p27"/>
          <p:cNvPicPr preferRelativeResize="0"/>
          <p:nvPr/>
        </p:nvPicPr>
        <p:blipFill>
          <a:blip r:embed="rId4">
            <a:alphaModFix/>
          </a:blip>
          <a:stretch>
            <a:fillRect/>
          </a:stretch>
        </p:blipFill>
        <p:spPr>
          <a:xfrm>
            <a:off x="5472600" y="3667050"/>
            <a:ext cx="672525" cy="1024774"/>
          </a:xfrm>
          <a:prstGeom prst="rect">
            <a:avLst/>
          </a:prstGeom>
          <a:noFill/>
          <a:ln>
            <a:noFill/>
          </a:ln>
        </p:spPr>
      </p:pic>
      <p:sp>
        <p:nvSpPr>
          <p:cNvPr id="303" name="Google Shape;303;p27"/>
          <p:cNvSpPr txBox="1"/>
          <p:nvPr/>
        </p:nvSpPr>
        <p:spPr>
          <a:xfrm>
            <a:off x="6464250" y="152400"/>
            <a:ext cx="1776300" cy="3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dromedaris</a:t>
            </a:r>
            <a:endParaRPr sz="2200">
              <a:solidFill>
                <a:schemeClr val="dk2"/>
              </a:solidFill>
            </a:endParaRPr>
          </a:p>
        </p:txBody>
      </p:sp>
      <p:pic>
        <p:nvPicPr>
          <p:cNvPr id="304" name="Google Shape;304;p27"/>
          <p:cNvPicPr preferRelativeResize="0"/>
          <p:nvPr/>
        </p:nvPicPr>
        <p:blipFill>
          <a:blip r:embed="rId5">
            <a:alphaModFix/>
          </a:blip>
          <a:stretch>
            <a:fillRect/>
          </a:stretch>
        </p:blipFill>
        <p:spPr>
          <a:xfrm>
            <a:off x="108825" y="1165825"/>
            <a:ext cx="4369725" cy="2401925"/>
          </a:xfrm>
          <a:prstGeom prst="rect">
            <a:avLst/>
          </a:prstGeom>
          <a:noFill/>
          <a:ln>
            <a:noFill/>
          </a:ln>
        </p:spPr>
      </p:pic>
      <p:pic>
        <p:nvPicPr>
          <p:cNvPr id="305" name="Google Shape;305;p27"/>
          <p:cNvPicPr preferRelativeResize="0"/>
          <p:nvPr/>
        </p:nvPicPr>
        <p:blipFill>
          <a:blip r:embed="rId6">
            <a:alphaModFix/>
          </a:blip>
          <a:stretch>
            <a:fillRect/>
          </a:stretch>
        </p:blipFill>
        <p:spPr>
          <a:xfrm>
            <a:off x="510800" y="152400"/>
            <a:ext cx="746801" cy="1102215"/>
          </a:xfrm>
          <a:prstGeom prst="rect">
            <a:avLst/>
          </a:prstGeom>
          <a:noFill/>
          <a:ln>
            <a:noFill/>
          </a:ln>
        </p:spPr>
      </p:pic>
      <p:sp>
        <p:nvSpPr>
          <p:cNvPr id="306" name="Google Shape;306;p27"/>
          <p:cNvSpPr txBox="1"/>
          <p:nvPr/>
        </p:nvSpPr>
        <p:spPr>
          <a:xfrm>
            <a:off x="1482025" y="3964550"/>
            <a:ext cx="1211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 sz="2300">
                <a:solidFill>
                  <a:schemeClr val="dk2"/>
                </a:solidFill>
              </a:rPr>
              <a:t>cavia</a:t>
            </a:r>
            <a:endParaRPr sz="23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28"/>
          <p:cNvPicPr preferRelativeResize="0"/>
          <p:nvPr/>
        </p:nvPicPr>
        <p:blipFill>
          <a:blip r:embed="rId3">
            <a:alphaModFix/>
          </a:blip>
          <a:stretch>
            <a:fillRect/>
          </a:stretch>
        </p:blipFill>
        <p:spPr>
          <a:xfrm>
            <a:off x="5110650" y="152400"/>
            <a:ext cx="3816975" cy="4838700"/>
          </a:xfrm>
          <a:prstGeom prst="rect">
            <a:avLst/>
          </a:prstGeom>
          <a:noFill/>
          <a:ln>
            <a:noFill/>
          </a:ln>
        </p:spPr>
      </p:pic>
      <p:pic>
        <p:nvPicPr>
          <p:cNvPr id="312" name="Google Shape;312;p28"/>
          <p:cNvPicPr preferRelativeResize="0"/>
          <p:nvPr/>
        </p:nvPicPr>
        <p:blipFill>
          <a:blip r:embed="rId4">
            <a:alphaModFix/>
          </a:blip>
          <a:stretch>
            <a:fillRect/>
          </a:stretch>
        </p:blipFill>
        <p:spPr>
          <a:xfrm>
            <a:off x="7795450" y="466346"/>
            <a:ext cx="746800" cy="1259376"/>
          </a:xfrm>
          <a:prstGeom prst="rect">
            <a:avLst/>
          </a:prstGeom>
          <a:noFill/>
          <a:ln>
            <a:noFill/>
          </a:ln>
        </p:spPr>
      </p:pic>
      <p:sp>
        <p:nvSpPr>
          <p:cNvPr id="313" name="Google Shape;313;p28"/>
          <p:cNvSpPr txBox="1"/>
          <p:nvPr/>
        </p:nvSpPr>
        <p:spPr>
          <a:xfrm>
            <a:off x="5393975" y="4385075"/>
            <a:ext cx="1525500" cy="3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100">
                <a:solidFill>
                  <a:schemeClr val="dk2"/>
                </a:solidFill>
              </a:rPr>
              <a:t>flamingo</a:t>
            </a:r>
            <a:endParaRPr sz="2100">
              <a:solidFill>
                <a:schemeClr val="dk2"/>
              </a:solidFill>
            </a:endParaRPr>
          </a:p>
        </p:txBody>
      </p:sp>
      <p:sp>
        <p:nvSpPr>
          <p:cNvPr id="314" name="Google Shape;314;p28"/>
          <p:cNvSpPr txBox="1"/>
          <p:nvPr/>
        </p:nvSpPr>
        <p:spPr>
          <a:xfrm>
            <a:off x="1473325" y="4101725"/>
            <a:ext cx="1525500" cy="4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300">
              <a:solidFill>
                <a:schemeClr val="dk2"/>
              </a:solidFill>
            </a:endParaRPr>
          </a:p>
        </p:txBody>
      </p:sp>
      <p:pic>
        <p:nvPicPr>
          <p:cNvPr id="315" name="Google Shape;315;p28"/>
          <p:cNvPicPr preferRelativeResize="0"/>
          <p:nvPr/>
        </p:nvPicPr>
        <p:blipFill>
          <a:blip r:embed="rId5">
            <a:alphaModFix/>
          </a:blip>
          <a:stretch>
            <a:fillRect/>
          </a:stretch>
        </p:blipFill>
        <p:spPr>
          <a:xfrm>
            <a:off x="152400" y="152400"/>
            <a:ext cx="4306750" cy="4635850"/>
          </a:xfrm>
          <a:prstGeom prst="rect">
            <a:avLst/>
          </a:prstGeom>
          <a:noFill/>
          <a:ln>
            <a:noFill/>
          </a:ln>
        </p:spPr>
      </p:pic>
      <p:sp>
        <p:nvSpPr>
          <p:cNvPr id="316" name="Google Shape;316;p28"/>
          <p:cNvSpPr txBox="1"/>
          <p:nvPr/>
        </p:nvSpPr>
        <p:spPr>
          <a:xfrm>
            <a:off x="1702150" y="4385075"/>
            <a:ext cx="1787100" cy="3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100">
                <a:solidFill>
                  <a:schemeClr val="dk2"/>
                </a:solidFill>
              </a:rPr>
              <a:t>eekhoorn</a:t>
            </a:r>
            <a:endParaRPr sz="2400">
              <a:solidFill>
                <a:schemeClr val="dk2"/>
              </a:solidFill>
            </a:endParaRPr>
          </a:p>
        </p:txBody>
      </p:sp>
      <p:pic>
        <p:nvPicPr>
          <p:cNvPr id="317" name="Google Shape;317;p28"/>
          <p:cNvPicPr preferRelativeResize="0"/>
          <p:nvPr/>
        </p:nvPicPr>
        <p:blipFill>
          <a:blip r:embed="rId6">
            <a:alphaModFix/>
          </a:blip>
          <a:stretch>
            <a:fillRect/>
          </a:stretch>
        </p:blipFill>
        <p:spPr>
          <a:xfrm>
            <a:off x="3416650" y="152400"/>
            <a:ext cx="650200" cy="9248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29"/>
          <p:cNvPicPr preferRelativeResize="0"/>
          <p:nvPr/>
        </p:nvPicPr>
        <p:blipFill>
          <a:blip r:embed="rId3">
            <a:alphaModFix/>
          </a:blip>
          <a:stretch>
            <a:fillRect/>
          </a:stretch>
        </p:blipFill>
        <p:spPr>
          <a:xfrm>
            <a:off x="4587400" y="180200"/>
            <a:ext cx="4427600" cy="4877750"/>
          </a:xfrm>
          <a:prstGeom prst="rect">
            <a:avLst/>
          </a:prstGeom>
          <a:noFill/>
          <a:ln>
            <a:noFill/>
          </a:ln>
        </p:spPr>
      </p:pic>
      <p:pic>
        <p:nvPicPr>
          <p:cNvPr id="323" name="Google Shape;323;p29"/>
          <p:cNvPicPr preferRelativeResize="0"/>
          <p:nvPr/>
        </p:nvPicPr>
        <p:blipFill>
          <a:blip r:embed="rId4">
            <a:alphaModFix/>
          </a:blip>
          <a:stretch>
            <a:fillRect/>
          </a:stretch>
        </p:blipFill>
        <p:spPr>
          <a:xfrm>
            <a:off x="7799300" y="545448"/>
            <a:ext cx="810976" cy="1187500"/>
          </a:xfrm>
          <a:prstGeom prst="rect">
            <a:avLst/>
          </a:prstGeom>
          <a:noFill/>
          <a:ln>
            <a:noFill/>
          </a:ln>
        </p:spPr>
      </p:pic>
      <p:pic>
        <p:nvPicPr>
          <p:cNvPr id="324" name="Google Shape;324;p29"/>
          <p:cNvPicPr preferRelativeResize="0"/>
          <p:nvPr/>
        </p:nvPicPr>
        <p:blipFill>
          <a:blip r:embed="rId5">
            <a:alphaModFix/>
          </a:blip>
          <a:stretch>
            <a:fillRect/>
          </a:stretch>
        </p:blipFill>
        <p:spPr>
          <a:xfrm>
            <a:off x="152400" y="152400"/>
            <a:ext cx="4427600" cy="4877750"/>
          </a:xfrm>
          <a:prstGeom prst="rect">
            <a:avLst/>
          </a:prstGeom>
          <a:noFill/>
          <a:ln>
            <a:noFill/>
          </a:ln>
        </p:spPr>
      </p:pic>
      <p:pic>
        <p:nvPicPr>
          <p:cNvPr id="325" name="Google Shape;325;p29"/>
          <p:cNvPicPr preferRelativeResize="0"/>
          <p:nvPr/>
        </p:nvPicPr>
        <p:blipFill>
          <a:blip r:embed="rId6">
            <a:alphaModFix/>
          </a:blip>
          <a:stretch>
            <a:fillRect/>
          </a:stretch>
        </p:blipFill>
        <p:spPr>
          <a:xfrm>
            <a:off x="409050" y="3279073"/>
            <a:ext cx="810975" cy="112875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30"/>
          <p:cNvPicPr preferRelativeResize="0"/>
          <p:nvPr/>
        </p:nvPicPr>
        <p:blipFill>
          <a:blip r:embed="rId3">
            <a:alphaModFix/>
          </a:blip>
          <a:stretch>
            <a:fillRect/>
          </a:stretch>
        </p:blipFill>
        <p:spPr>
          <a:xfrm>
            <a:off x="152400" y="152400"/>
            <a:ext cx="4263173" cy="4744827"/>
          </a:xfrm>
          <a:prstGeom prst="rect">
            <a:avLst/>
          </a:prstGeom>
          <a:noFill/>
          <a:ln>
            <a:noFill/>
          </a:ln>
        </p:spPr>
      </p:pic>
      <p:pic>
        <p:nvPicPr>
          <p:cNvPr id="331" name="Google Shape;331;p30"/>
          <p:cNvPicPr preferRelativeResize="0"/>
          <p:nvPr/>
        </p:nvPicPr>
        <p:blipFill>
          <a:blip r:embed="rId4">
            <a:alphaModFix/>
          </a:blip>
          <a:stretch>
            <a:fillRect/>
          </a:stretch>
        </p:blipFill>
        <p:spPr>
          <a:xfrm>
            <a:off x="220575" y="359800"/>
            <a:ext cx="511725" cy="1099024"/>
          </a:xfrm>
          <a:prstGeom prst="rect">
            <a:avLst/>
          </a:prstGeom>
          <a:noFill/>
          <a:ln>
            <a:noFill/>
          </a:ln>
        </p:spPr>
      </p:pic>
      <p:sp>
        <p:nvSpPr>
          <p:cNvPr id="332" name="Google Shape;332;p30"/>
          <p:cNvSpPr/>
          <p:nvPr/>
        </p:nvSpPr>
        <p:spPr>
          <a:xfrm>
            <a:off x="372675" y="69750"/>
            <a:ext cx="207000" cy="217800"/>
          </a:xfrm>
          <a:prstGeom prst="ellipse">
            <a:avLst/>
          </a:prstGeom>
          <a:solidFill>
            <a:srgbClr val="A64D7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 name="Google Shape;333;p30"/>
          <p:cNvSpPr txBox="1"/>
          <p:nvPr/>
        </p:nvSpPr>
        <p:spPr>
          <a:xfrm>
            <a:off x="1412188" y="4450525"/>
            <a:ext cx="17436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    inktvis</a:t>
            </a:r>
            <a:endParaRPr sz="2200">
              <a:solidFill>
                <a:schemeClr val="dk2"/>
              </a:solidFill>
            </a:endParaRPr>
          </a:p>
        </p:txBody>
      </p:sp>
      <p:pic>
        <p:nvPicPr>
          <p:cNvPr id="334" name="Google Shape;334;p30"/>
          <p:cNvPicPr preferRelativeResize="0"/>
          <p:nvPr/>
        </p:nvPicPr>
        <p:blipFill>
          <a:blip r:embed="rId5">
            <a:alphaModFix/>
          </a:blip>
          <a:stretch>
            <a:fillRect/>
          </a:stretch>
        </p:blipFill>
        <p:spPr>
          <a:xfrm>
            <a:off x="4567973" y="152400"/>
            <a:ext cx="4423626" cy="4423626"/>
          </a:xfrm>
          <a:prstGeom prst="rect">
            <a:avLst/>
          </a:prstGeom>
          <a:noFill/>
          <a:ln>
            <a:noFill/>
          </a:ln>
        </p:spPr>
      </p:pic>
      <p:sp>
        <p:nvSpPr>
          <p:cNvPr id="335" name="Google Shape;335;p30"/>
          <p:cNvSpPr txBox="1"/>
          <p:nvPr/>
        </p:nvSpPr>
        <p:spPr>
          <a:xfrm>
            <a:off x="5799525" y="4450525"/>
            <a:ext cx="2364600" cy="3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100">
                <a:solidFill>
                  <a:schemeClr val="dk2"/>
                </a:solidFill>
              </a:rPr>
              <a:t>jachtluipaard jong</a:t>
            </a:r>
            <a:endParaRPr sz="2100">
              <a:solidFill>
                <a:schemeClr val="dk2"/>
              </a:solidFill>
            </a:endParaRPr>
          </a:p>
        </p:txBody>
      </p:sp>
      <p:pic>
        <p:nvPicPr>
          <p:cNvPr id="336" name="Google Shape;336;p30"/>
          <p:cNvPicPr preferRelativeResize="0"/>
          <p:nvPr/>
        </p:nvPicPr>
        <p:blipFill>
          <a:blip r:embed="rId6">
            <a:alphaModFix/>
          </a:blip>
          <a:stretch>
            <a:fillRect/>
          </a:stretch>
        </p:blipFill>
        <p:spPr>
          <a:xfrm>
            <a:off x="7926725" y="287553"/>
            <a:ext cx="676637" cy="10990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31"/>
          <p:cNvPicPr preferRelativeResize="0"/>
          <p:nvPr/>
        </p:nvPicPr>
        <p:blipFill>
          <a:blip r:embed="rId3">
            <a:alphaModFix/>
          </a:blip>
          <a:stretch>
            <a:fillRect/>
          </a:stretch>
        </p:blipFill>
        <p:spPr>
          <a:xfrm>
            <a:off x="621000" y="152400"/>
            <a:ext cx="3750975" cy="4559575"/>
          </a:xfrm>
          <a:prstGeom prst="rect">
            <a:avLst/>
          </a:prstGeom>
          <a:noFill/>
          <a:ln>
            <a:noFill/>
          </a:ln>
        </p:spPr>
      </p:pic>
      <p:pic>
        <p:nvPicPr>
          <p:cNvPr id="342" name="Google Shape;342;p31"/>
          <p:cNvPicPr preferRelativeResize="0"/>
          <p:nvPr/>
        </p:nvPicPr>
        <p:blipFill>
          <a:blip r:embed="rId4">
            <a:alphaModFix/>
          </a:blip>
          <a:stretch>
            <a:fillRect/>
          </a:stretch>
        </p:blipFill>
        <p:spPr>
          <a:xfrm>
            <a:off x="204250" y="152400"/>
            <a:ext cx="669700" cy="1064199"/>
          </a:xfrm>
          <a:prstGeom prst="rect">
            <a:avLst/>
          </a:prstGeom>
          <a:noFill/>
          <a:ln>
            <a:noFill/>
          </a:ln>
        </p:spPr>
      </p:pic>
      <p:sp>
        <p:nvSpPr>
          <p:cNvPr id="343" name="Google Shape;343;p31"/>
          <p:cNvSpPr txBox="1"/>
          <p:nvPr/>
        </p:nvSpPr>
        <p:spPr>
          <a:xfrm>
            <a:off x="1811150" y="4570300"/>
            <a:ext cx="12531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koala</a:t>
            </a:r>
            <a:endParaRPr sz="2200">
              <a:solidFill>
                <a:schemeClr val="dk2"/>
              </a:solidFill>
            </a:endParaRPr>
          </a:p>
        </p:txBody>
      </p:sp>
      <p:pic>
        <p:nvPicPr>
          <p:cNvPr id="344" name="Google Shape;344;p31"/>
          <p:cNvPicPr preferRelativeResize="0"/>
          <p:nvPr/>
        </p:nvPicPr>
        <p:blipFill>
          <a:blip r:embed="rId5">
            <a:alphaModFix/>
          </a:blip>
          <a:stretch>
            <a:fillRect/>
          </a:stretch>
        </p:blipFill>
        <p:spPr>
          <a:xfrm>
            <a:off x="4753125" y="185100"/>
            <a:ext cx="3890698" cy="4494177"/>
          </a:xfrm>
          <a:prstGeom prst="rect">
            <a:avLst/>
          </a:prstGeom>
          <a:noFill/>
          <a:ln>
            <a:noFill/>
          </a:ln>
        </p:spPr>
      </p:pic>
      <p:pic>
        <p:nvPicPr>
          <p:cNvPr id="345" name="Google Shape;345;p31"/>
          <p:cNvPicPr preferRelativeResize="0"/>
          <p:nvPr/>
        </p:nvPicPr>
        <p:blipFill>
          <a:blip r:embed="rId6">
            <a:alphaModFix/>
          </a:blip>
          <a:stretch>
            <a:fillRect/>
          </a:stretch>
        </p:blipFill>
        <p:spPr>
          <a:xfrm>
            <a:off x="5122600" y="152400"/>
            <a:ext cx="669700" cy="929968"/>
          </a:xfrm>
          <a:prstGeom prst="rect">
            <a:avLst/>
          </a:prstGeom>
          <a:noFill/>
          <a:ln>
            <a:noFill/>
          </a:ln>
        </p:spPr>
      </p:pic>
      <p:sp>
        <p:nvSpPr>
          <p:cNvPr id="346" name="Google Shape;346;p31"/>
          <p:cNvSpPr txBox="1"/>
          <p:nvPr/>
        </p:nvSpPr>
        <p:spPr>
          <a:xfrm>
            <a:off x="6496925" y="4515825"/>
            <a:ext cx="1187700" cy="29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  leeuw</a:t>
            </a:r>
            <a:endParaRPr sz="22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p:nvPr/>
        </p:nvSpPr>
        <p:spPr>
          <a:xfrm>
            <a:off x="744210" y="338450"/>
            <a:ext cx="7655575" cy="1219618"/>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chemeClr val="accent6"/>
                </a:solidFill>
                <a:latin typeface="Arial"/>
              </a:rPr>
              <a:t>Letterfeest</a:t>
            </a:r>
          </a:p>
        </p:txBody>
      </p:sp>
      <p:sp>
        <p:nvSpPr>
          <p:cNvPr id="67" name="Google Shape;67;p14"/>
          <p:cNvSpPr txBox="1"/>
          <p:nvPr/>
        </p:nvSpPr>
        <p:spPr>
          <a:xfrm>
            <a:off x="601525" y="1769725"/>
            <a:ext cx="8271000" cy="30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800">
                <a:solidFill>
                  <a:schemeClr val="dk2"/>
                </a:solidFill>
              </a:rPr>
              <a:t>Een kant en klaar programma met drie spelvormen Alles draait natuurlijk om letters en klanken. Ieder spel is keurig uitgelegd.</a:t>
            </a:r>
            <a:endParaRPr sz="1800">
              <a:solidFill>
                <a:schemeClr val="dk2"/>
              </a:solidFill>
            </a:endParaRPr>
          </a:p>
          <a:p>
            <a:pPr indent="0" lvl="0" marL="0" rtl="0" algn="l">
              <a:spcBef>
                <a:spcPts val="0"/>
              </a:spcBef>
              <a:spcAft>
                <a:spcPts val="0"/>
              </a:spcAft>
              <a:buNone/>
            </a:pPr>
            <a:r>
              <a:rPr lang="nl" sz="1800">
                <a:solidFill>
                  <a:schemeClr val="dk2"/>
                </a:solidFill>
              </a:rPr>
              <a:t>Daarnaast toegevoegd een dierenkleurplaat bij vrijwel alle letters. Alleen bij de q en x was het niet mogelijk een dier bij te vinden wat leerlingen ook kennen of herkennen. Je kunt de leerlingen een tekening laten uitzoeken met de eerste letter van hun naam, maar vrije keuze kan natuurlijk ook.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nl" sz="1800">
                <a:solidFill>
                  <a:schemeClr val="dk2"/>
                </a:solidFill>
              </a:rPr>
              <a:t>Tot slot kun je ook nog kiezen tussen drie leuke </a:t>
            </a:r>
            <a:r>
              <a:rPr lang="nl" sz="1800">
                <a:solidFill>
                  <a:schemeClr val="dk2"/>
                </a:solidFill>
              </a:rPr>
              <a:t>letter diploma's</a:t>
            </a:r>
            <a:r>
              <a:rPr lang="nl" sz="1800">
                <a:solidFill>
                  <a:schemeClr val="dk2"/>
                </a:solidFill>
              </a:rPr>
              <a:t>. Deze kun je terugvinden bij de pagina van groep 3 op de website.</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nl" sz="1800">
                <a:solidFill>
                  <a:schemeClr val="dk2"/>
                </a:solidFill>
              </a:rPr>
              <a:t>www.spel-en-natuur.nl</a:t>
            </a:r>
            <a:endParaRPr sz="18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32"/>
          <p:cNvPicPr preferRelativeResize="0"/>
          <p:nvPr/>
        </p:nvPicPr>
        <p:blipFill>
          <a:blip r:embed="rId3">
            <a:alphaModFix/>
          </a:blip>
          <a:stretch>
            <a:fillRect/>
          </a:stretch>
        </p:blipFill>
        <p:spPr>
          <a:xfrm>
            <a:off x="4478575" y="937150"/>
            <a:ext cx="4506798" cy="3269198"/>
          </a:xfrm>
          <a:prstGeom prst="rect">
            <a:avLst/>
          </a:prstGeom>
          <a:noFill/>
          <a:ln>
            <a:noFill/>
          </a:ln>
        </p:spPr>
      </p:pic>
      <p:sp>
        <p:nvSpPr>
          <p:cNvPr id="352" name="Google Shape;352;p32"/>
          <p:cNvSpPr txBox="1"/>
          <p:nvPr/>
        </p:nvSpPr>
        <p:spPr>
          <a:xfrm>
            <a:off x="6170000" y="4406850"/>
            <a:ext cx="2484600" cy="30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nijlpaard</a:t>
            </a:r>
            <a:endParaRPr sz="2200">
              <a:solidFill>
                <a:schemeClr val="dk2"/>
              </a:solidFill>
            </a:endParaRPr>
          </a:p>
        </p:txBody>
      </p:sp>
      <p:pic>
        <p:nvPicPr>
          <p:cNvPr id="353" name="Google Shape;353;p32"/>
          <p:cNvPicPr preferRelativeResize="0"/>
          <p:nvPr/>
        </p:nvPicPr>
        <p:blipFill>
          <a:blip r:embed="rId4">
            <a:alphaModFix/>
          </a:blip>
          <a:stretch>
            <a:fillRect/>
          </a:stretch>
        </p:blipFill>
        <p:spPr>
          <a:xfrm>
            <a:off x="8150475" y="77153"/>
            <a:ext cx="700251" cy="988399"/>
          </a:xfrm>
          <a:prstGeom prst="rect">
            <a:avLst/>
          </a:prstGeom>
          <a:noFill/>
          <a:ln>
            <a:noFill/>
          </a:ln>
        </p:spPr>
      </p:pic>
      <p:pic>
        <p:nvPicPr>
          <p:cNvPr id="354" name="Google Shape;354;p32"/>
          <p:cNvPicPr preferRelativeResize="0"/>
          <p:nvPr/>
        </p:nvPicPr>
        <p:blipFill>
          <a:blip r:embed="rId5">
            <a:alphaModFix/>
          </a:blip>
          <a:stretch>
            <a:fillRect/>
          </a:stretch>
        </p:blipFill>
        <p:spPr>
          <a:xfrm>
            <a:off x="409075" y="485850"/>
            <a:ext cx="3019200" cy="4025600"/>
          </a:xfrm>
          <a:prstGeom prst="rect">
            <a:avLst/>
          </a:prstGeom>
          <a:noFill/>
          <a:ln>
            <a:noFill/>
          </a:ln>
        </p:spPr>
      </p:pic>
      <p:pic>
        <p:nvPicPr>
          <p:cNvPr id="355" name="Google Shape;355;p32"/>
          <p:cNvPicPr preferRelativeResize="0"/>
          <p:nvPr/>
        </p:nvPicPr>
        <p:blipFill>
          <a:blip r:embed="rId6">
            <a:alphaModFix/>
          </a:blip>
          <a:stretch>
            <a:fillRect/>
          </a:stretch>
        </p:blipFill>
        <p:spPr>
          <a:xfrm>
            <a:off x="2674675" y="240600"/>
            <a:ext cx="884351" cy="988400"/>
          </a:xfrm>
          <a:prstGeom prst="rect">
            <a:avLst/>
          </a:prstGeom>
          <a:noFill/>
          <a:ln>
            <a:noFill/>
          </a:ln>
        </p:spPr>
      </p:pic>
      <p:sp>
        <p:nvSpPr>
          <p:cNvPr id="356" name="Google Shape;356;p32"/>
          <p:cNvSpPr txBox="1"/>
          <p:nvPr/>
        </p:nvSpPr>
        <p:spPr>
          <a:xfrm>
            <a:off x="1614975" y="4406850"/>
            <a:ext cx="1492800" cy="3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muis</a:t>
            </a:r>
            <a:endParaRPr sz="22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33"/>
          <p:cNvPicPr preferRelativeResize="0"/>
          <p:nvPr/>
        </p:nvPicPr>
        <p:blipFill>
          <a:blip r:embed="rId3">
            <a:alphaModFix/>
          </a:blip>
          <a:stretch>
            <a:fillRect/>
          </a:stretch>
        </p:blipFill>
        <p:spPr>
          <a:xfrm>
            <a:off x="4921525" y="152400"/>
            <a:ext cx="4036175" cy="4505075"/>
          </a:xfrm>
          <a:prstGeom prst="rect">
            <a:avLst/>
          </a:prstGeom>
          <a:noFill/>
          <a:ln>
            <a:noFill/>
          </a:ln>
        </p:spPr>
      </p:pic>
      <p:pic>
        <p:nvPicPr>
          <p:cNvPr id="362" name="Google Shape;362;p33"/>
          <p:cNvPicPr preferRelativeResize="0"/>
          <p:nvPr/>
        </p:nvPicPr>
        <p:blipFill>
          <a:blip r:embed="rId4">
            <a:alphaModFix/>
          </a:blip>
          <a:stretch>
            <a:fillRect/>
          </a:stretch>
        </p:blipFill>
        <p:spPr>
          <a:xfrm>
            <a:off x="5586475" y="431800"/>
            <a:ext cx="627126" cy="1049701"/>
          </a:xfrm>
          <a:prstGeom prst="rect">
            <a:avLst/>
          </a:prstGeom>
          <a:noFill/>
          <a:ln>
            <a:noFill/>
          </a:ln>
        </p:spPr>
      </p:pic>
      <p:sp>
        <p:nvSpPr>
          <p:cNvPr id="363" name="Google Shape;363;p33"/>
          <p:cNvSpPr txBox="1"/>
          <p:nvPr/>
        </p:nvSpPr>
        <p:spPr>
          <a:xfrm>
            <a:off x="6518725" y="4406850"/>
            <a:ext cx="1373100" cy="31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panda</a:t>
            </a:r>
            <a:endParaRPr sz="2200">
              <a:solidFill>
                <a:schemeClr val="dk2"/>
              </a:solidFill>
            </a:endParaRPr>
          </a:p>
        </p:txBody>
      </p:sp>
      <p:pic>
        <p:nvPicPr>
          <p:cNvPr id="364" name="Google Shape;364;p33"/>
          <p:cNvPicPr preferRelativeResize="0"/>
          <p:nvPr/>
        </p:nvPicPr>
        <p:blipFill>
          <a:blip r:embed="rId5">
            <a:alphaModFix/>
          </a:blip>
          <a:stretch>
            <a:fillRect/>
          </a:stretch>
        </p:blipFill>
        <p:spPr>
          <a:xfrm>
            <a:off x="152400" y="152400"/>
            <a:ext cx="4616725" cy="4616725"/>
          </a:xfrm>
          <a:prstGeom prst="rect">
            <a:avLst/>
          </a:prstGeom>
          <a:noFill/>
          <a:ln>
            <a:noFill/>
          </a:ln>
        </p:spPr>
      </p:pic>
      <p:pic>
        <p:nvPicPr>
          <p:cNvPr id="365" name="Google Shape;365;p33"/>
          <p:cNvPicPr preferRelativeResize="0"/>
          <p:nvPr/>
        </p:nvPicPr>
        <p:blipFill>
          <a:blip r:embed="rId6">
            <a:alphaModFix/>
          </a:blip>
          <a:stretch>
            <a:fillRect/>
          </a:stretch>
        </p:blipFill>
        <p:spPr>
          <a:xfrm>
            <a:off x="370650" y="3430550"/>
            <a:ext cx="746566" cy="1139751"/>
          </a:xfrm>
          <a:prstGeom prst="rect">
            <a:avLst/>
          </a:prstGeom>
          <a:noFill/>
          <a:ln>
            <a:noFill/>
          </a:ln>
        </p:spPr>
      </p:pic>
      <p:sp>
        <p:nvSpPr>
          <p:cNvPr id="366" name="Google Shape;366;p33"/>
          <p:cNvSpPr txBox="1"/>
          <p:nvPr/>
        </p:nvSpPr>
        <p:spPr>
          <a:xfrm>
            <a:off x="1920100" y="4570300"/>
            <a:ext cx="17763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olifant</a:t>
            </a:r>
            <a:endParaRPr sz="22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34"/>
          <p:cNvPicPr preferRelativeResize="0"/>
          <p:nvPr/>
        </p:nvPicPr>
        <p:blipFill>
          <a:blip r:embed="rId3">
            <a:alphaModFix/>
          </a:blip>
          <a:stretch>
            <a:fillRect/>
          </a:stretch>
        </p:blipFill>
        <p:spPr>
          <a:xfrm>
            <a:off x="5069453" y="1541200"/>
            <a:ext cx="3979674" cy="2345451"/>
          </a:xfrm>
          <a:prstGeom prst="rect">
            <a:avLst/>
          </a:prstGeom>
          <a:noFill/>
          <a:ln>
            <a:noFill/>
          </a:ln>
        </p:spPr>
      </p:pic>
      <p:pic>
        <p:nvPicPr>
          <p:cNvPr id="372" name="Google Shape;372;p34"/>
          <p:cNvPicPr preferRelativeResize="0"/>
          <p:nvPr/>
        </p:nvPicPr>
        <p:blipFill>
          <a:blip r:embed="rId4">
            <a:alphaModFix/>
          </a:blip>
          <a:stretch>
            <a:fillRect/>
          </a:stretch>
        </p:blipFill>
        <p:spPr>
          <a:xfrm>
            <a:off x="5719850" y="252775"/>
            <a:ext cx="657224" cy="1026900"/>
          </a:xfrm>
          <a:prstGeom prst="rect">
            <a:avLst/>
          </a:prstGeom>
          <a:noFill/>
          <a:ln>
            <a:noFill/>
          </a:ln>
        </p:spPr>
      </p:pic>
      <p:sp>
        <p:nvSpPr>
          <p:cNvPr id="373" name="Google Shape;373;p34"/>
          <p:cNvSpPr txBox="1"/>
          <p:nvPr/>
        </p:nvSpPr>
        <p:spPr>
          <a:xfrm>
            <a:off x="6704025" y="4279450"/>
            <a:ext cx="1558200" cy="39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schildpad</a:t>
            </a:r>
            <a:endParaRPr sz="2200">
              <a:solidFill>
                <a:schemeClr val="dk2"/>
              </a:solidFill>
            </a:endParaRPr>
          </a:p>
        </p:txBody>
      </p:sp>
      <p:pic>
        <p:nvPicPr>
          <p:cNvPr id="374" name="Google Shape;374;p34"/>
          <p:cNvPicPr preferRelativeResize="0"/>
          <p:nvPr/>
        </p:nvPicPr>
        <p:blipFill>
          <a:blip r:embed="rId5">
            <a:alphaModFix/>
          </a:blip>
          <a:stretch>
            <a:fillRect/>
          </a:stretch>
        </p:blipFill>
        <p:spPr>
          <a:xfrm>
            <a:off x="435225" y="252774"/>
            <a:ext cx="4242074" cy="4026675"/>
          </a:xfrm>
          <a:prstGeom prst="rect">
            <a:avLst/>
          </a:prstGeom>
          <a:noFill/>
          <a:ln>
            <a:noFill/>
          </a:ln>
        </p:spPr>
      </p:pic>
      <p:pic>
        <p:nvPicPr>
          <p:cNvPr id="375" name="Google Shape;375;p34"/>
          <p:cNvPicPr preferRelativeResize="0"/>
          <p:nvPr/>
        </p:nvPicPr>
        <p:blipFill>
          <a:blip r:embed="rId6">
            <a:alphaModFix/>
          </a:blip>
          <a:stretch>
            <a:fillRect/>
          </a:stretch>
        </p:blipFill>
        <p:spPr>
          <a:xfrm>
            <a:off x="631225" y="252775"/>
            <a:ext cx="657225" cy="1036120"/>
          </a:xfrm>
          <a:prstGeom prst="rect">
            <a:avLst/>
          </a:prstGeom>
          <a:noFill/>
          <a:ln>
            <a:noFill/>
          </a:ln>
        </p:spPr>
      </p:pic>
      <p:sp>
        <p:nvSpPr>
          <p:cNvPr id="376" name="Google Shape;376;p34"/>
          <p:cNvSpPr txBox="1"/>
          <p:nvPr/>
        </p:nvSpPr>
        <p:spPr>
          <a:xfrm>
            <a:off x="2225200" y="4279450"/>
            <a:ext cx="1013400" cy="39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500">
                <a:solidFill>
                  <a:schemeClr val="dk2"/>
                </a:solidFill>
              </a:rPr>
              <a:t>rat</a:t>
            </a:r>
            <a:endParaRPr sz="25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35"/>
          <p:cNvPicPr preferRelativeResize="0"/>
          <p:nvPr/>
        </p:nvPicPr>
        <p:blipFill>
          <a:blip r:embed="rId3">
            <a:alphaModFix/>
          </a:blip>
          <a:stretch>
            <a:fillRect/>
          </a:stretch>
        </p:blipFill>
        <p:spPr>
          <a:xfrm>
            <a:off x="904300" y="130600"/>
            <a:ext cx="2898600" cy="4515973"/>
          </a:xfrm>
          <a:prstGeom prst="rect">
            <a:avLst/>
          </a:prstGeom>
          <a:noFill/>
          <a:ln>
            <a:noFill/>
          </a:ln>
        </p:spPr>
      </p:pic>
      <p:pic>
        <p:nvPicPr>
          <p:cNvPr id="382" name="Google Shape;382;p35"/>
          <p:cNvPicPr preferRelativeResize="0"/>
          <p:nvPr/>
        </p:nvPicPr>
        <p:blipFill>
          <a:blip r:embed="rId4">
            <a:alphaModFix/>
          </a:blip>
          <a:stretch>
            <a:fillRect/>
          </a:stretch>
        </p:blipFill>
        <p:spPr>
          <a:xfrm>
            <a:off x="118400" y="294050"/>
            <a:ext cx="785901" cy="996176"/>
          </a:xfrm>
          <a:prstGeom prst="rect">
            <a:avLst/>
          </a:prstGeom>
          <a:noFill/>
          <a:ln>
            <a:noFill/>
          </a:ln>
        </p:spPr>
      </p:pic>
      <p:sp>
        <p:nvSpPr>
          <p:cNvPr id="383" name="Google Shape;383;p35"/>
          <p:cNvSpPr txBox="1"/>
          <p:nvPr/>
        </p:nvSpPr>
        <p:spPr>
          <a:xfrm>
            <a:off x="1658550" y="4537625"/>
            <a:ext cx="1569300" cy="4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    tijger</a:t>
            </a:r>
            <a:endParaRPr sz="2200">
              <a:solidFill>
                <a:schemeClr val="dk2"/>
              </a:solidFill>
            </a:endParaRPr>
          </a:p>
        </p:txBody>
      </p:sp>
      <p:pic>
        <p:nvPicPr>
          <p:cNvPr id="384" name="Google Shape;384;p35"/>
          <p:cNvPicPr preferRelativeResize="0"/>
          <p:nvPr/>
        </p:nvPicPr>
        <p:blipFill>
          <a:blip r:embed="rId5">
            <a:alphaModFix/>
          </a:blip>
          <a:stretch>
            <a:fillRect/>
          </a:stretch>
        </p:blipFill>
        <p:spPr>
          <a:xfrm>
            <a:off x="5230250" y="413925"/>
            <a:ext cx="2688799" cy="4232648"/>
          </a:xfrm>
          <a:prstGeom prst="rect">
            <a:avLst/>
          </a:prstGeom>
          <a:noFill/>
          <a:ln>
            <a:noFill/>
          </a:ln>
        </p:spPr>
      </p:pic>
      <p:pic>
        <p:nvPicPr>
          <p:cNvPr id="385" name="Google Shape;385;p35"/>
          <p:cNvPicPr preferRelativeResize="0"/>
          <p:nvPr/>
        </p:nvPicPr>
        <p:blipFill>
          <a:blip r:embed="rId6">
            <a:alphaModFix/>
          </a:blip>
          <a:stretch>
            <a:fillRect/>
          </a:stretch>
        </p:blipFill>
        <p:spPr>
          <a:xfrm>
            <a:off x="7823200" y="411405"/>
            <a:ext cx="785900" cy="1138427"/>
          </a:xfrm>
          <a:prstGeom prst="rect">
            <a:avLst/>
          </a:prstGeom>
          <a:noFill/>
          <a:ln>
            <a:noFill/>
          </a:ln>
        </p:spPr>
      </p:pic>
      <p:sp>
        <p:nvSpPr>
          <p:cNvPr id="386" name="Google Shape;386;p35"/>
          <p:cNvSpPr txBox="1"/>
          <p:nvPr/>
        </p:nvSpPr>
        <p:spPr>
          <a:xfrm>
            <a:off x="6548200" y="4559375"/>
            <a:ext cx="1275000" cy="41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300">
                <a:solidFill>
                  <a:schemeClr val="dk2"/>
                </a:solidFill>
              </a:rPr>
              <a:t>uil</a:t>
            </a:r>
            <a:endParaRPr sz="23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36"/>
          <p:cNvPicPr preferRelativeResize="0"/>
          <p:nvPr/>
        </p:nvPicPr>
        <p:blipFill>
          <a:blip r:embed="rId3">
            <a:alphaModFix/>
          </a:blip>
          <a:stretch>
            <a:fillRect/>
          </a:stretch>
        </p:blipFill>
        <p:spPr>
          <a:xfrm>
            <a:off x="250475" y="294075"/>
            <a:ext cx="3892675" cy="4362450"/>
          </a:xfrm>
          <a:prstGeom prst="rect">
            <a:avLst/>
          </a:prstGeom>
          <a:noFill/>
          <a:ln>
            <a:noFill/>
          </a:ln>
        </p:spPr>
      </p:pic>
      <p:pic>
        <p:nvPicPr>
          <p:cNvPr id="392" name="Google Shape;392;p36"/>
          <p:cNvPicPr preferRelativeResize="0"/>
          <p:nvPr/>
        </p:nvPicPr>
        <p:blipFill>
          <a:blip r:embed="rId4">
            <a:alphaModFix/>
          </a:blip>
          <a:stretch>
            <a:fillRect/>
          </a:stretch>
        </p:blipFill>
        <p:spPr>
          <a:xfrm>
            <a:off x="183825" y="205125"/>
            <a:ext cx="657450" cy="962724"/>
          </a:xfrm>
          <a:prstGeom prst="rect">
            <a:avLst/>
          </a:prstGeom>
          <a:noFill/>
          <a:ln>
            <a:noFill/>
          </a:ln>
        </p:spPr>
      </p:pic>
      <p:sp>
        <p:nvSpPr>
          <p:cNvPr id="393" name="Google Shape;393;p36"/>
          <p:cNvSpPr txBox="1"/>
          <p:nvPr/>
        </p:nvSpPr>
        <p:spPr>
          <a:xfrm>
            <a:off x="2083550" y="4417750"/>
            <a:ext cx="11007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vos</a:t>
            </a:r>
            <a:endParaRPr sz="2200">
              <a:solidFill>
                <a:schemeClr val="dk2"/>
              </a:solidFill>
            </a:endParaRPr>
          </a:p>
        </p:txBody>
      </p:sp>
      <p:pic>
        <p:nvPicPr>
          <p:cNvPr id="394" name="Google Shape;394;p36"/>
          <p:cNvPicPr preferRelativeResize="0"/>
          <p:nvPr/>
        </p:nvPicPr>
        <p:blipFill>
          <a:blip r:embed="rId5">
            <a:alphaModFix/>
          </a:blip>
          <a:stretch>
            <a:fillRect/>
          </a:stretch>
        </p:blipFill>
        <p:spPr>
          <a:xfrm>
            <a:off x="4835225" y="526263"/>
            <a:ext cx="4090975" cy="4090975"/>
          </a:xfrm>
          <a:prstGeom prst="rect">
            <a:avLst/>
          </a:prstGeom>
          <a:noFill/>
          <a:ln>
            <a:noFill/>
          </a:ln>
        </p:spPr>
      </p:pic>
      <p:pic>
        <p:nvPicPr>
          <p:cNvPr id="395" name="Google Shape;395;p36"/>
          <p:cNvPicPr preferRelativeResize="0"/>
          <p:nvPr/>
        </p:nvPicPr>
        <p:blipFill>
          <a:blip r:embed="rId6">
            <a:alphaModFix/>
          </a:blip>
          <a:stretch>
            <a:fillRect/>
          </a:stretch>
        </p:blipFill>
        <p:spPr>
          <a:xfrm>
            <a:off x="5119875" y="205125"/>
            <a:ext cx="864900" cy="836150"/>
          </a:xfrm>
          <a:prstGeom prst="rect">
            <a:avLst/>
          </a:prstGeom>
          <a:noFill/>
          <a:ln>
            <a:noFill/>
          </a:ln>
        </p:spPr>
      </p:pic>
      <p:sp>
        <p:nvSpPr>
          <p:cNvPr id="396" name="Google Shape;396;p36"/>
          <p:cNvSpPr txBox="1"/>
          <p:nvPr/>
        </p:nvSpPr>
        <p:spPr>
          <a:xfrm>
            <a:off x="6551400" y="4352350"/>
            <a:ext cx="1449300" cy="35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300">
                <a:solidFill>
                  <a:schemeClr val="dk2"/>
                </a:solidFill>
              </a:rPr>
              <a:t>wolf</a:t>
            </a:r>
            <a:endParaRPr sz="23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37"/>
          <p:cNvPicPr preferRelativeResize="0"/>
          <p:nvPr/>
        </p:nvPicPr>
        <p:blipFill>
          <a:blip r:embed="rId3">
            <a:alphaModFix/>
          </a:blip>
          <a:stretch>
            <a:fillRect/>
          </a:stretch>
        </p:blipFill>
        <p:spPr>
          <a:xfrm>
            <a:off x="435725" y="471775"/>
            <a:ext cx="4199950" cy="4199950"/>
          </a:xfrm>
          <a:prstGeom prst="rect">
            <a:avLst/>
          </a:prstGeom>
          <a:noFill/>
          <a:ln>
            <a:noFill/>
          </a:ln>
        </p:spPr>
      </p:pic>
      <p:pic>
        <p:nvPicPr>
          <p:cNvPr id="402" name="Google Shape;402;p37"/>
          <p:cNvPicPr preferRelativeResize="0"/>
          <p:nvPr/>
        </p:nvPicPr>
        <p:blipFill>
          <a:blip r:embed="rId4">
            <a:alphaModFix/>
          </a:blip>
          <a:stretch>
            <a:fillRect/>
          </a:stretch>
        </p:blipFill>
        <p:spPr>
          <a:xfrm>
            <a:off x="293575" y="326200"/>
            <a:ext cx="722049" cy="1008424"/>
          </a:xfrm>
          <a:prstGeom prst="rect">
            <a:avLst/>
          </a:prstGeom>
          <a:noFill/>
          <a:ln>
            <a:noFill/>
          </a:ln>
        </p:spPr>
      </p:pic>
      <p:sp>
        <p:nvSpPr>
          <p:cNvPr id="403" name="Google Shape;403;p37"/>
          <p:cNvSpPr txBox="1"/>
          <p:nvPr/>
        </p:nvSpPr>
        <p:spPr>
          <a:xfrm>
            <a:off x="2170750" y="4167100"/>
            <a:ext cx="12204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yak</a:t>
            </a:r>
            <a:endParaRPr sz="2200">
              <a:solidFill>
                <a:schemeClr val="dk2"/>
              </a:solidFill>
            </a:endParaRPr>
          </a:p>
        </p:txBody>
      </p:sp>
      <p:pic>
        <p:nvPicPr>
          <p:cNvPr id="404" name="Google Shape;404;p37"/>
          <p:cNvPicPr preferRelativeResize="0"/>
          <p:nvPr/>
        </p:nvPicPr>
        <p:blipFill>
          <a:blip r:embed="rId5">
            <a:alphaModFix/>
          </a:blip>
          <a:stretch>
            <a:fillRect/>
          </a:stretch>
        </p:blipFill>
        <p:spPr>
          <a:xfrm>
            <a:off x="4572000" y="1067775"/>
            <a:ext cx="4448901" cy="2903174"/>
          </a:xfrm>
          <a:prstGeom prst="rect">
            <a:avLst/>
          </a:prstGeom>
          <a:noFill/>
          <a:ln>
            <a:noFill/>
          </a:ln>
        </p:spPr>
      </p:pic>
      <p:pic>
        <p:nvPicPr>
          <p:cNvPr id="405" name="Google Shape;405;p37"/>
          <p:cNvPicPr preferRelativeResize="0"/>
          <p:nvPr/>
        </p:nvPicPr>
        <p:blipFill>
          <a:blip r:embed="rId6">
            <a:alphaModFix/>
          </a:blip>
          <a:stretch>
            <a:fillRect/>
          </a:stretch>
        </p:blipFill>
        <p:spPr>
          <a:xfrm>
            <a:off x="7026700" y="619950"/>
            <a:ext cx="860299" cy="920925"/>
          </a:xfrm>
          <a:prstGeom prst="rect">
            <a:avLst/>
          </a:prstGeom>
          <a:noFill/>
          <a:ln>
            <a:noFill/>
          </a:ln>
        </p:spPr>
      </p:pic>
      <p:sp>
        <p:nvSpPr>
          <p:cNvPr id="406" name="Google Shape;406;p37"/>
          <p:cNvSpPr txBox="1"/>
          <p:nvPr/>
        </p:nvSpPr>
        <p:spPr>
          <a:xfrm>
            <a:off x="5930275" y="4167100"/>
            <a:ext cx="1590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2200">
                <a:solidFill>
                  <a:schemeClr val="dk2"/>
                </a:solidFill>
              </a:rPr>
              <a:t>zeehond</a:t>
            </a:r>
            <a:endParaRPr sz="22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0" y="0"/>
            <a:ext cx="9144003" cy="5143501"/>
          </a:xfrm>
          <a:prstGeom prst="rect">
            <a:avLst/>
          </a:prstGeom>
          <a:noFill/>
          <a:ln>
            <a:noFill/>
          </a:ln>
        </p:spPr>
      </p:pic>
      <p:sp>
        <p:nvSpPr>
          <p:cNvPr id="73" name="Google Shape;73;p15"/>
          <p:cNvSpPr/>
          <p:nvPr/>
        </p:nvSpPr>
        <p:spPr>
          <a:xfrm>
            <a:off x="1793350" y="10865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74" name="Google Shape;74;p15"/>
          <p:cNvSpPr/>
          <p:nvPr/>
        </p:nvSpPr>
        <p:spPr>
          <a:xfrm>
            <a:off x="2555350" y="10865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75" name="Google Shape;75;p15"/>
          <p:cNvSpPr/>
          <p:nvPr/>
        </p:nvSpPr>
        <p:spPr>
          <a:xfrm>
            <a:off x="3317350" y="10865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76" name="Google Shape;76;p15"/>
          <p:cNvSpPr/>
          <p:nvPr/>
        </p:nvSpPr>
        <p:spPr>
          <a:xfrm>
            <a:off x="4079350" y="10865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77" name="Google Shape;77;p15"/>
          <p:cNvSpPr/>
          <p:nvPr/>
        </p:nvSpPr>
        <p:spPr>
          <a:xfrm>
            <a:off x="4841350" y="10865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78" name="Google Shape;78;p15"/>
          <p:cNvSpPr/>
          <p:nvPr/>
        </p:nvSpPr>
        <p:spPr>
          <a:xfrm>
            <a:off x="5603350" y="10865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79" name="Google Shape;79;p15"/>
          <p:cNvSpPr/>
          <p:nvPr/>
        </p:nvSpPr>
        <p:spPr>
          <a:xfrm>
            <a:off x="6365350" y="10865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80" name="Google Shape;80;p15"/>
          <p:cNvSpPr/>
          <p:nvPr/>
        </p:nvSpPr>
        <p:spPr>
          <a:xfrm>
            <a:off x="3680000" y="1842288"/>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81" name="Google Shape;81;p15"/>
          <p:cNvSpPr/>
          <p:nvPr/>
        </p:nvSpPr>
        <p:spPr>
          <a:xfrm>
            <a:off x="4457900" y="1842563"/>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82" name="Google Shape;82;p15"/>
          <p:cNvSpPr/>
          <p:nvPr/>
        </p:nvSpPr>
        <p:spPr>
          <a:xfrm>
            <a:off x="2902100" y="1829163"/>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83" name="Google Shape;83;p15"/>
          <p:cNvSpPr/>
          <p:nvPr/>
        </p:nvSpPr>
        <p:spPr>
          <a:xfrm>
            <a:off x="5235800" y="18425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pic>
        <p:nvPicPr>
          <p:cNvPr id="84" name="Google Shape;84;p15"/>
          <p:cNvPicPr preferRelativeResize="0"/>
          <p:nvPr/>
        </p:nvPicPr>
        <p:blipFill>
          <a:blip r:embed="rId4">
            <a:alphaModFix/>
          </a:blip>
          <a:stretch>
            <a:fillRect/>
          </a:stretch>
        </p:blipFill>
        <p:spPr>
          <a:xfrm>
            <a:off x="1917964" y="1146089"/>
            <a:ext cx="472576" cy="550874"/>
          </a:xfrm>
          <a:prstGeom prst="rect">
            <a:avLst/>
          </a:prstGeom>
          <a:noFill/>
          <a:ln>
            <a:noFill/>
          </a:ln>
        </p:spPr>
      </p:pic>
      <p:pic>
        <p:nvPicPr>
          <p:cNvPr id="85" name="Google Shape;85;p15"/>
          <p:cNvPicPr preferRelativeResize="0"/>
          <p:nvPr/>
        </p:nvPicPr>
        <p:blipFill>
          <a:blip r:embed="rId5">
            <a:alphaModFix/>
          </a:blip>
          <a:stretch>
            <a:fillRect/>
          </a:stretch>
        </p:blipFill>
        <p:spPr>
          <a:xfrm>
            <a:off x="2705962" y="1146100"/>
            <a:ext cx="420578" cy="550876"/>
          </a:xfrm>
          <a:prstGeom prst="rect">
            <a:avLst/>
          </a:prstGeom>
          <a:noFill/>
          <a:ln>
            <a:noFill/>
          </a:ln>
        </p:spPr>
      </p:pic>
      <p:pic>
        <p:nvPicPr>
          <p:cNvPr id="86" name="Google Shape;86;p15"/>
          <p:cNvPicPr preferRelativeResize="0"/>
          <p:nvPr/>
        </p:nvPicPr>
        <p:blipFill>
          <a:blip r:embed="rId5">
            <a:alphaModFix/>
          </a:blip>
          <a:stretch>
            <a:fillRect/>
          </a:stretch>
        </p:blipFill>
        <p:spPr>
          <a:xfrm>
            <a:off x="3467962" y="1146100"/>
            <a:ext cx="420578" cy="550876"/>
          </a:xfrm>
          <a:prstGeom prst="rect">
            <a:avLst/>
          </a:prstGeom>
          <a:noFill/>
          <a:ln>
            <a:noFill/>
          </a:ln>
        </p:spPr>
      </p:pic>
      <p:pic>
        <p:nvPicPr>
          <p:cNvPr id="87" name="Google Shape;87;p15"/>
          <p:cNvPicPr preferRelativeResize="0"/>
          <p:nvPr/>
        </p:nvPicPr>
        <p:blipFill>
          <a:blip r:embed="rId6">
            <a:alphaModFix/>
          </a:blip>
          <a:stretch>
            <a:fillRect/>
          </a:stretch>
        </p:blipFill>
        <p:spPr>
          <a:xfrm>
            <a:off x="4229950" y="1134750"/>
            <a:ext cx="420600" cy="573542"/>
          </a:xfrm>
          <a:prstGeom prst="rect">
            <a:avLst/>
          </a:prstGeom>
          <a:noFill/>
          <a:ln>
            <a:noFill/>
          </a:ln>
        </p:spPr>
      </p:pic>
      <p:pic>
        <p:nvPicPr>
          <p:cNvPr id="88" name="Google Shape;88;p15"/>
          <p:cNvPicPr preferRelativeResize="0"/>
          <p:nvPr/>
        </p:nvPicPr>
        <p:blipFill>
          <a:blip r:embed="rId7">
            <a:alphaModFix/>
          </a:blip>
          <a:stretch>
            <a:fillRect/>
          </a:stretch>
        </p:blipFill>
        <p:spPr>
          <a:xfrm>
            <a:off x="4991950" y="1112263"/>
            <a:ext cx="420599" cy="618539"/>
          </a:xfrm>
          <a:prstGeom prst="rect">
            <a:avLst/>
          </a:prstGeom>
          <a:noFill/>
          <a:ln>
            <a:noFill/>
          </a:ln>
        </p:spPr>
      </p:pic>
      <p:pic>
        <p:nvPicPr>
          <p:cNvPr id="89" name="Google Shape;89;p15"/>
          <p:cNvPicPr preferRelativeResize="0"/>
          <p:nvPr/>
        </p:nvPicPr>
        <p:blipFill>
          <a:blip r:embed="rId8">
            <a:alphaModFix/>
          </a:blip>
          <a:stretch>
            <a:fillRect/>
          </a:stretch>
        </p:blipFill>
        <p:spPr>
          <a:xfrm>
            <a:off x="5776659" y="1112275"/>
            <a:ext cx="375167" cy="618524"/>
          </a:xfrm>
          <a:prstGeom prst="rect">
            <a:avLst/>
          </a:prstGeom>
          <a:noFill/>
          <a:ln>
            <a:noFill/>
          </a:ln>
        </p:spPr>
      </p:pic>
      <p:pic>
        <p:nvPicPr>
          <p:cNvPr id="90" name="Google Shape;90;p15"/>
          <p:cNvPicPr preferRelativeResize="0"/>
          <p:nvPr/>
        </p:nvPicPr>
        <p:blipFill>
          <a:blip r:embed="rId8">
            <a:alphaModFix/>
          </a:blip>
          <a:stretch>
            <a:fillRect/>
          </a:stretch>
        </p:blipFill>
        <p:spPr>
          <a:xfrm>
            <a:off x="5386409" y="1868275"/>
            <a:ext cx="375167" cy="618524"/>
          </a:xfrm>
          <a:prstGeom prst="rect">
            <a:avLst/>
          </a:prstGeom>
          <a:noFill/>
          <a:ln>
            <a:noFill/>
          </a:ln>
        </p:spPr>
      </p:pic>
      <p:pic>
        <p:nvPicPr>
          <p:cNvPr id="91" name="Google Shape;91;p15"/>
          <p:cNvPicPr preferRelativeResize="0"/>
          <p:nvPr/>
        </p:nvPicPr>
        <p:blipFill>
          <a:blip r:embed="rId9">
            <a:alphaModFix/>
          </a:blip>
          <a:stretch>
            <a:fillRect/>
          </a:stretch>
        </p:blipFill>
        <p:spPr>
          <a:xfrm>
            <a:off x="6538662" y="1116895"/>
            <a:ext cx="375176" cy="609282"/>
          </a:xfrm>
          <a:prstGeom prst="rect">
            <a:avLst/>
          </a:prstGeom>
          <a:noFill/>
          <a:ln>
            <a:noFill/>
          </a:ln>
        </p:spPr>
      </p:pic>
      <p:pic>
        <p:nvPicPr>
          <p:cNvPr id="92" name="Google Shape;92;p15"/>
          <p:cNvPicPr preferRelativeResize="0"/>
          <p:nvPr/>
        </p:nvPicPr>
        <p:blipFill>
          <a:blip r:embed="rId6">
            <a:alphaModFix/>
          </a:blip>
          <a:stretch>
            <a:fillRect/>
          </a:stretch>
        </p:blipFill>
        <p:spPr>
          <a:xfrm>
            <a:off x="3052700" y="1877362"/>
            <a:ext cx="420600" cy="573542"/>
          </a:xfrm>
          <a:prstGeom prst="rect">
            <a:avLst/>
          </a:prstGeom>
          <a:noFill/>
          <a:ln>
            <a:noFill/>
          </a:ln>
        </p:spPr>
      </p:pic>
      <p:pic>
        <p:nvPicPr>
          <p:cNvPr id="93" name="Google Shape;93;p15"/>
          <p:cNvPicPr preferRelativeResize="0"/>
          <p:nvPr/>
        </p:nvPicPr>
        <p:blipFill>
          <a:blip r:embed="rId10">
            <a:alphaModFix/>
          </a:blip>
          <a:stretch>
            <a:fillRect/>
          </a:stretch>
        </p:blipFill>
        <p:spPr>
          <a:xfrm>
            <a:off x="3830598" y="1868550"/>
            <a:ext cx="420600" cy="617405"/>
          </a:xfrm>
          <a:prstGeom prst="rect">
            <a:avLst/>
          </a:prstGeom>
          <a:noFill/>
          <a:ln>
            <a:noFill/>
          </a:ln>
        </p:spPr>
      </p:pic>
      <p:pic>
        <p:nvPicPr>
          <p:cNvPr id="94" name="Google Shape;94;p15"/>
          <p:cNvPicPr preferRelativeResize="0"/>
          <p:nvPr/>
        </p:nvPicPr>
        <p:blipFill>
          <a:blip r:embed="rId11">
            <a:alphaModFix/>
          </a:blip>
          <a:stretch>
            <a:fillRect/>
          </a:stretch>
        </p:blipFill>
        <p:spPr>
          <a:xfrm>
            <a:off x="4608500" y="1869375"/>
            <a:ext cx="420599" cy="616293"/>
          </a:xfrm>
          <a:prstGeom prst="rect">
            <a:avLst/>
          </a:prstGeom>
          <a:noFill/>
          <a:ln>
            <a:noFill/>
          </a:ln>
        </p:spPr>
      </p:pic>
      <p:pic>
        <p:nvPicPr>
          <p:cNvPr id="95" name="Google Shape;95;p15"/>
          <p:cNvPicPr preferRelativeResize="0"/>
          <p:nvPr/>
        </p:nvPicPr>
        <p:blipFill>
          <a:blip r:embed="rId12">
            <a:alphaModFix/>
          </a:blip>
          <a:stretch>
            <a:fillRect/>
          </a:stretch>
        </p:blipFill>
        <p:spPr>
          <a:xfrm>
            <a:off x="3036295" y="2702925"/>
            <a:ext cx="2921298" cy="21220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6"/>
          <p:cNvSpPr txBox="1"/>
          <p:nvPr/>
        </p:nvSpPr>
        <p:spPr>
          <a:xfrm>
            <a:off x="718600" y="432000"/>
            <a:ext cx="7293000" cy="42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800">
                <a:solidFill>
                  <a:schemeClr val="dk2"/>
                </a:solidFill>
              </a:rPr>
              <a:t>Bij dit</a:t>
            </a:r>
            <a:r>
              <a:rPr lang="nl" sz="1800">
                <a:solidFill>
                  <a:schemeClr val="dk2"/>
                </a:solidFill>
              </a:rPr>
              <a:t> spelletje  moet de leerling zoveel mogelijk woordjes maken van de letters die in het woord zitten. De letters mogen onbeperkt gebruikt worden. Maar een woord bij zakmesje met 2 letters a kan bijvoorbeeld niet, want er is maar 1 letter a. Namen mogen ook.</a:t>
            </a:r>
            <a:endParaRPr sz="1800">
              <a:solidFill>
                <a:schemeClr val="dk2"/>
              </a:solidFill>
            </a:endParaRPr>
          </a:p>
          <a:p>
            <a:pPr indent="0" lvl="0" marL="0" rtl="0" algn="l">
              <a:spcBef>
                <a:spcPts val="0"/>
              </a:spcBef>
              <a:spcAft>
                <a:spcPts val="0"/>
              </a:spcAft>
              <a:buNone/>
            </a:pPr>
            <a:r>
              <a:rPr lang="nl" sz="1800">
                <a:solidFill>
                  <a:schemeClr val="dk2"/>
                </a:solidFill>
              </a:rPr>
              <a:t>Ieder goed woord is een punt waard.</a:t>
            </a:r>
            <a:endParaRPr sz="1800">
              <a:solidFill>
                <a:schemeClr val="dk2"/>
              </a:solidFill>
            </a:endParaRPr>
          </a:p>
          <a:p>
            <a:pPr indent="0" lvl="0" marL="0" rtl="0" algn="l">
              <a:spcBef>
                <a:spcPts val="0"/>
              </a:spcBef>
              <a:spcAft>
                <a:spcPts val="0"/>
              </a:spcAft>
              <a:buNone/>
            </a:pPr>
            <a:r>
              <a:rPr lang="nl" sz="1800">
                <a:solidFill>
                  <a:schemeClr val="dk2"/>
                </a:solidFill>
              </a:rPr>
              <a:t>               </a:t>
            </a:r>
            <a:endParaRPr sz="1800">
              <a:solidFill>
                <a:schemeClr val="dk2"/>
              </a:solidFill>
            </a:endParaRPr>
          </a:p>
        </p:txBody>
      </p:sp>
      <p:pic>
        <p:nvPicPr>
          <p:cNvPr id="101" name="Google Shape;101;p16"/>
          <p:cNvPicPr preferRelativeResize="0"/>
          <p:nvPr/>
        </p:nvPicPr>
        <p:blipFill>
          <a:blip r:embed="rId3">
            <a:alphaModFix/>
          </a:blip>
          <a:stretch>
            <a:fillRect/>
          </a:stretch>
        </p:blipFill>
        <p:spPr>
          <a:xfrm>
            <a:off x="3934520" y="2809850"/>
            <a:ext cx="2921298" cy="2122011"/>
          </a:xfrm>
          <a:prstGeom prst="rect">
            <a:avLst/>
          </a:prstGeom>
          <a:noFill/>
          <a:ln>
            <a:noFill/>
          </a:ln>
        </p:spPr>
      </p:pic>
      <p:pic>
        <p:nvPicPr>
          <p:cNvPr id="102" name="Google Shape;102;p16"/>
          <p:cNvPicPr preferRelativeResize="0"/>
          <p:nvPr/>
        </p:nvPicPr>
        <p:blipFill>
          <a:blip r:embed="rId4">
            <a:alphaModFix/>
          </a:blip>
          <a:stretch>
            <a:fillRect/>
          </a:stretch>
        </p:blipFill>
        <p:spPr>
          <a:xfrm rot="1492594">
            <a:off x="928302" y="3524198"/>
            <a:ext cx="690626" cy="805057"/>
          </a:xfrm>
          <a:prstGeom prst="rect">
            <a:avLst/>
          </a:prstGeom>
          <a:noFill/>
          <a:ln>
            <a:noFill/>
          </a:ln>
        </p:spPr>
      </p:pic>
      <p:pic>
        <p:nvPicPr>
          <p:cNvPr id="103" name="Google Shape;103;p16"/>
          <p:cNvPicPr preferRelativeResize="0"/>
          <p:nvPr/>
        </p:nvPicPr>
        <p:blipFill>
          <a:blip r:embed="rId5">
            <a:alphaModFix/>
          </a:blip>
          <a:stretch>
            <a:fillRect/>
          </a:stretch>
        </p:blipFill>
        <p:spPr>
          <a:xfrm rot="-929849">
            <a:off x="2637499" y="2932675"/>
            <a:ext cx="635950" cy="935218"/>
          </a:xfrm>
          <a:prstGeom prst="rect">
            <a:avLst/>
          </a:prstGeom>
          <a:noFill/>
          <a:ln>
            <a:noFill/>
          </a:ln>
        </p:spPr>
      </p:pic>
      <p:pic>
        <p:nvPicPr>
          <p:cNvPr id="104" name="Google Shape;104;p16"/>
          <p:cNvPicPr preferRelativeResize="0"/>
          <p:nvPr/>
        </p:nvPicPr>
        <p:blipFill>
          <a:blip r:embed="rId6">
            <a:alphaModFix/>
          </a:blip>
          <a:stretch>
            <a:fillRect/>
          </a:stretch>
        </p:blipFill>
        <p:spPr>
          <a:xfrm rot="1328180">
            <a:off x="7512526" y="3309621"/>
            <a:ext cx="635949" cy="7947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graphicFrame>
        <p:nvGraphicFramePr>
          <p:cNvPr id="109" name="Google Shape;109;p17"/>
          <p:cNvGraphicFramePr/>
          <p:nvPr/>
        </p:nvGraphicFramePr>
        <p:xfrm>
          <a:off x="311775" y="285338"/>
          <a:ext cx="3000000" cy="3000000"/>
        </p:xfrm>
        <a:graphic>
          <a:graphicData uri="http://schemas.openxmlformats.org/drawingml/2006/table">
            <a:tbl>
              <a:tblPr>
                <a:noFill/>
                <a:tableStyleId>{0F311677-63AC-4BC2-A2EF-54C717A95889}</a:tableStyleId>
              </a:tblPr>
              <a:tblGrid>
                <a:gridCol w="1032800"/>
                <a:gridCol w="1032800"/>
                <a:gridCol w="1032800"/>
                <a:gridCol w="1032800"/>
                <a:gridCol w="1032800"/>
                <a:gridCol w="1032800"/>
                <a:gridCol w="1032800"/>
                <a:gridCol w="1032800"/>
              </a:tblGrid>
              <a:tr h="8911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p>
                    <a:p>
                      <a:pPr indent="0" lvl="0" marL="0" rtl="0" algn="ctr">
                        <a:spcBef>
                          <a:spcPts val="0"/>
                        </a:spcBef>
                        <a:spcAft>
                          <a:spcPts val="0"/>
                        </a:spcAft>
                        <a:buNone/>
                      </a:pPr>
                      <a:r>
                        <a:rPr lang="nl"/>
                        <a:t>                 </a:t>
                      </a:r>
                      <a:endParaRPr/>
                    </a:p>
                    <a:p>
                      <a:pPr indent="0" lvl="0" marL="0" rtl="0" algn="l">
                        <a:spcBef>
                          <a:spcPts val="0"/>
                        </a:spcBef>
                        <a:spcAft>
                          <a:spcPts val="0"/>
                        </a:spcAft>
                        <a:buNone/>
                      </a:pPr>
                      <a:r>
                        <a:t/>
                      </a:r>
                      <a:endParaRPr/>
                    </a:p>
                  </a:txBody>
                  <a:tcPr marT="91425" marB="91425" marR="91425" marL="91425"/>
                </a:tc>
              </a:tr>
            </a:tbl>
          </a:graphicData>
        </a:graphic>
      </p:graphicFrame>
      <p:sp>
        <p:nvSpPr>
          <p:cNvPr id="110" name="Google Shape;110;p17"/>
          <p:cNvSpPr/>
          <p:nvPr/>
        </p:nvSpPr>
        <p:spPr>
          <a:xfrm>
            <a:off x="389775" y="348000"/>
            <a:ext cx="885000" cy="736200"/>
          </a:xfrm>
          <a:prstGeom prst="roundRect">
            <a:avLst>
              <a:gd fmla="val 16667"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nl"/>
              <a:t>               </a:t>
            </a:r>
            <a:endParaRPr/>
          </a:p>
        </p:txBody>
      </p:sp>
      <p:sp>
        <p:nvSpPr>
          <p:cNvPr id="111" name="Google Shape;111;p17"/>
          <p:cNvSpPr/>
          <p:nvPr/>
        </p:nvSpPr>
        <p:spPr>
          <a:xfrm>
            <a:off x="3480200" y="362800"/>
            <a:ext cx="885000" cy="736200"/>
          </a:xfrm>
          <a:prstGeom prst="roundRect">
            <a:avLst>
              <a:gd fmla="val 16667"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nl"/>
              <a:t>              </a:t>
            </a:r>
            <a:endParaRPr/>
          </a:p>
        </p:txBody>
      </p:sp>
      <p:sp>
        <p:nvSpPr>
          <p:cNvPr id="112" name="Google Shape;112;p17"/>
          <p:cNvSpPr/>
          <p:nvPr/>
        </p:nvSpPr>
        <p:spPr>
          <a:xfrm>
            <a:off x="4490775" y="362800"/>
            <a:ext cx="885000" cy="736200"/>
          </a:xfrm>
          <a:prstGeom prst="roundRect">
            <a:avLst>
              <a:gd fmla="val 16667"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nl"/>
              <a:t>                 </a:t>
            </a:r>
            <a:endParaRPr/>
          </a:p>
        </p:txBody>
      </p:sp>
      <p:sp>
        <p:nvSpPr>
          <p:cNvPr id="113" name="Google Shape;113;p17"/>
          <p:cNvSpPr/>
          <p:nvPr/>
        </p:nvSpPr>
        <p:spPr>
          <a:xfrm>
            <a:off x="5579800" y="362800"/>
            <a:ext cx="885000" cy="736200"/>
          </a:xfrm>
          <a:prstGeom prst="roundRect">
            <a:avLst>
              <a:gd fmla="val 16667"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nl"/>
              <a:t>                 </a:t>
            </a:r>
            <a:endParaRPr/>
          </a:p>
        </p:txBody>
      </p:sp>
      <p:sp>
        <p:nvSpPr>
          <p:cNvPr id="114" name="Google Shape;114;p17"/>
          <p:cNvSpPr/>
          <p:nvPr/>
        </p:nvSpPr>
        <p:spPr>
          <a:xfrm>
            <a:off x="1459050" y="362800"/>
            <a:ext cx="885000" cy="736200"/>
          </a:xfrm>
          <a:prstGeom prst="roundRect">
            <a:avLst>
              <a:gd fmla="val 16667"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nl"/>
              <a:t>               </a:t>
            </a:r>
            <a:endParaRPr/>
          </a:p>
        </p:txBody>
      </p:sp>
      <p:sp>
        <p:nvSpPr>
          <p:cNvPr id="115" name="Google Shape;115;p17"/>
          <p:cNvSpPr/>
          <p:nvPr/>
        </p:nvSpPr>
        <p:spPr>
          <a:xfrm>
            <a:off x="2469625" y="362800"/>
            <a:ext cx="885000" cy="736200"/>
          </a:xfrm>
          <a:prstGeom prst="roundRect">
            <a:avLst>
              <a:gd fmla="val 16667"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nl"/>
              <a:t>               </a:t>
            </a:r>
            <a:endParaRPr/>
          </a:p>
        </p:txBody>
      </p:sp>
      <p:pic>
        <p:nvPicPr>
          <p:cNvPr id="116" name="Google Shape;116;p17"/>
          <p:cNvPicPr preferRelativeResize="0"/>
          <p:nvPr/>
        </p:nvPicPr>
        <p:blipFill>
          <a:blip r:embed="rId3">
            <a:alphaModFix/>
          </a:blip>
          <a:stretch>
            <a:fillRect/>
          </a:stretch>
        </p:blipFill>
        <p:spPr>
          <a:xfrm>
            <a:off x="4656950" y="410571"/>
            <a:ext cx="388598" cy="640651"/>
          </a:xfrm>
          <a:prstGeom prst="rect">
            <a:avLst/>
          </a:prstGeom>
          <a:noFill/>
          <a:ln>
            <a:noFill/>
          </a:ln>
        </p:spPr>
      </p:pic>
      <p:pic>
        <p:nvPicPr>
          <p:cNvPr id="117" name="Google Shape;117;p17"/>
          <p:cNvPicPr preferRelativeResize="0"/>
          <p:nvPr/>
        </p:nvPicPr>
        <p:blipFill>
          <a:blip r:embed="rId4">
            <a:alphaModFix/>
          </a:blip>
          <a:stretch>
            <a:fillRect/>
          </a:stretch>
        </p:blipFill>
        <p:spPr>
          <a:xfrm>
            <a:off x="1538800" y="395162"/>
            <a:ext cx="457450" cy="671489"/>
          </a:xfrm>
          <a:prstGeom prst="rect">
            <a:avLst/>
          </a:prstGeom>
          <a:noFill/>
          <a:ln>
            <a:noFill/>
          </a:ln>
        </p:spPr>
      </p:pic>
      <p:sp>
        <p:nvSpPr>
          <p:cNvPr id="118" name="Google Shape;118;p17"/>
          <p:cNvSpPr/>
          <p:nvPr/>
        </p:nvSpPr>
        <p:spPr>
          <a:xfrm>
            <a:off x="312250" y="1287475"/>
            <a:ext cx="8262300" cy="3710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 name="Google Shape;119;p17"/>
          <p:cNvSpPr/>
          <p:nvPr/>
        </p:nvSpPr>
        <p:spPr>
          <a:xfrm>
            <a:off x="6813800" y="4303000"/>
            <a:ext cx="1681800" cy="640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aantal punten:</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120" name="Google Shape;120;p17"/>
          <p:cNvPicPr preferRelativeResize="0"/>
          <p:nvPr/>
        </p:nvPicPr>
        <p:blipFill>
          <a:blip r:embed="rId5">
            <a:alphaModFix/>
          </a:blip>
          <a:stretch>
            <a:fillRect/>
          </a:stretch>
        </p:blipFill>
        <p:spPr>
          <a:xfrm>
            <a:off x="439050" y="399837"/>
            <a:ext cx="538650" cy="632524"/>
          </a:xfrm>
          <a:prstGeom prst="rect">
            <a:avLst/>
          </a:prstGeom>
          <a:noFill/>
          <a:ln>
            <a:noFill/>
          </a:ln>
        </p:spPr>
      </p:pic>
      <p:pic>
        <p:nvPicPr>
          <p:cNvPr id="121" name="Google Shape;121;p17"/>
          <p:cNvPicPr preferRelativeResize="0"/>
          <p:nvPr/>
        </p:nvPicPr>
        <p:blipFill>
          <a:blip r:embed="rId6">
            <a:alphaModFix/>
          </a:blip>
          <a:stretch>
            <a:fillRect/>
          </a:stretch>
        </p:blipFill>
        <p:spPr>
          <a:xfrm>
            <a:off x="2557350" y="398011"/>
            <a:ext cx="457449" cy="665783"/>
          </a:xfrm>
          <a:prstGeom prst="rect">
            <a:avLst/>
          </a:prstGeom>
          <a:noFill/>
          <a:ln>
            <a:noFill/>
          </a:ln>
        </p:spPr>
      </p:pic>
      <p:pic>
        <p:nvPicPr>
          <p:cNvPr id="122" name="Google Shape;122;p17"/>
          <p:cNvPicPr preferRelativeResize="0"/>
          <p:nvPr/>
        </p:nvPicPr>
        <p:blipFill>
          <a:blip r:embed="rId7">
            <a:alphaModFix/>
          </a:blip>
          <a:stretch>
            <a:fillRect/>
          </a:stretch>
        </p:blipFill>
        <p:spPr>
          <a:xfrm>
            <a:off x="3524063" y="437936"/>
            <a:ext cx="457449" cy="585937"/>
          </a:xfrm>
          <a:prstGeom prst="rect">
            <a:avLst/>
          </a:prstGeom>
          <a:noFill/>
          <a:ln>
            <a:noFill/>
          </a:ln>
        </p:spPr>
      </p:pic>
      <p:pic>
        <p:nvPicPr>
          <p:cNvPr id="123" name="Google Shape;123;p17"/>
          <p:cNvPicPr preferRelativeResize="0"/>
          <p:nvPr/>
        </p:nvPicPr>
        <p:blipFill>
          <a:blip r:embed="rId8">
            <a:alphaModFix/>
          </a:blip>
          <a:stretch>
            <a:fillRect/>
          </a:stretch>
        </p:blipFill>
        <p:spPr>
          <a:xfrm>
            <a:off x="5637888" y="394337"/>
            <a:ext cx="538650" cy="673132"/>
          </a:xfrm>
          <a:prstGeom prst="rect">
            <a:avLst/>
          </a:prstGeom>
          <a:noFill/>
          <a:ln>
            <a:noFill/>
          </a:ln>
        </p:spPr>
      </p:pic>
      <p:sp>
        <p:nvSpPr>
          <p:cNvPr id="124" name="Google Shape;124;p17"/>
          <p:cNvSpPr/>
          <p:nvPr/>
        </p:nvSpPr>
        <p:spPr>
          <a:xfrm>
            <a:off x="6570625" y="362800"/>
            <a:ext cx="885000" cy="736200"/>
          </a:xfrm>
          <a:prstGeom prst="roundRect">
            <a:avLst>
              <a:gd fmla="val 16667"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nl"/>
              <a:t>                 </a:t>
            </a:r>
            <a:endParaRPr/>
          </a:p>
        </p:txBody>
      </p:sp>
      <p:sp>
        <p:nvSpPr>
          <p:cNvPr id="125" name="Google Shape;125;p17"/>
          <p:cNvSpPr/>
          <p:nvPr/>
        </p:nvSpPr>
        <p:spPr>
          <a:xfrm>
            <a:off x="7610550" y="362800"/>
            <a:ext cx="885000" cy="736200"/>
          </a:xfrm>
          <a:prstGeom prst="roundRect">
            <a:avLst>
              <a:gd fmla="val 16667"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nl"/>
              <a:t>                 </a:t>
            </a:r>
            <a:endParaRPr/>
          </a:p>
        </p:txBody>
      </p:sp>
      <p:pic>
        <p:nvPicPr>
          <p:cNvPr id="126" name="Google Shape;126;p17"/>
          <p:cNvPicPr preferRelativeResize="0"/>
          <p:nvPr/>
        </p:nvPicPr>
        <p:blipFill>
          <a:blip r:embed="rId3">
            <a:alphaModFix/>
          </a:blip>
          <a:stretch>
            <a:fillRect/>
          </a:stretch>
        </p:blipFill>
        <p:spPr>
          <a:xfrm>
            <a:off x="7749850" y="410571"/>
            <a:ext cx="388598" cy="640651"/>
          </a:xfrm>
          <a:prstGeom prst="rect">
            <a:avLst/>
          </a:prstGeom>
          <a:noFill/>
          <a:ln>
            <a:noFill/>
          </a:ln>
        </p:spPr>
      </p:pic>
      <p:pic>
        <p:nvPicPr>
          <p:cNvPr id="127" name="Google Shape;127;p17"/>
          <p:cNvPicPr preferRelativeResize="0"/>
          <p:nvPr/>
        </p:nvPicPr>
        <p:blipFill>
          <a:blip r:embed="rId9">
            <a:alphaModFix/>
          </a:blip>
          <a:stretch>
            <a:fillRect/>
          </a:stretch>
        </p:blipFill>
        <p:spPr>
          <a:xfrm>
            <a:off x="6664823" y="362428"/>
            <a:ext cx="457450" cy="7073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0" y="0"/>
            <a:ext cx="9144003" cy="5143501"/>
          </a:xfrm>
          <a:prstGeom prst="rect">
            <a:avLst/>
          </a:prstGeom>
          <a:noFill/>
          <a:ln>
            <a:noFill/>
          </a:ln>
        </p:spPr>
      </p:pic>
      <p:sp>
        <p:nvSpPr>
          <p:cNvPr id="133" name="Google Shape;133;p18"/>
          <p:cNvSpPr/>
          <p:nvPr/>
        </p:nvSpPr>
        <p:spPr>
          <a:xfrm>
            <a:off x="3044475" y="247200"/>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34" name="Google Shape;134;p18"/>
          <p:cNvSpPr/>
          <p:nvPr/>
        </p:nvSpPr>
        <p:spPr>
          <a:xfrm>
            <a:off x="4127200" y="247200"/>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35" name="Google Shape;135;p18"/>
          <p:cNvSpPr/>
          <p:nvPr/>
        </p:nvSpPr>
        <p:spPr>
          <a:xfrm>
            <a:off x="5156450" y="247200"/>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36" name="Google Shape;136;p18"/>
          <p:cNvSpPr/>
          <p:nvPr/>
        </p:nvSpPr>
        <p:spPr>
          <a:xfrm>
            <a:off x="2392050" y="11786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37" name="Google Shape;137;p18"/>
          <p:cNvSpPr/>
          <p:nvPr/>
        </p:nvSpPr>
        <p:spPr>
          <a:xfrm>
            <a:off x="3413350" y="11786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38" name="Google Shape;138;p18"/>
          <p:cNvSpPr/>
          <p:nvPr/>
        </p:nvSpPr>
        <p:spPr>
          <a:xfrm>
            <a:off x="4434650" y="11786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39" name="Google Shape;139;p18"/>
          <p:cNvSpPr/>
          <p:nvPr/>
        </p:nvSpPr>
        <p:spPr>
          <a:xfrm>
            <a:off x="5455950" y="11786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40" name="Google Shape;140;p18"/>
          <p:cNvSpPr/>
          <p:nvPr/>
        </p:nvSpPr>
        <p:spPr>
          <a:xfrm>
            <a:off x="3576600" y="204702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41" name="Google Shape;141;p18"/>
          <p:cNvSpPr/>
          <p:nvPr/>
        </p:nvSpPr>
        <p:spPr>
          <a:xfrm>
            <a:off x="4434650" y="204702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42" name="Google Shape;142;p18"/>
          <p:cNvSpPr/>
          <p:nvPr/>
        </p:nvSpPr>
        <p:spPr>
          <a:xfrm>
            <a:off x="2256025" y="29153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43" name="Google Shape;143;p18"/>
          <p:cNvSpPr/>
          <p:nvPr/>
        </p:nvSpPr>
        <p:spPr>
          <a:xfrm>
            <a:off x="3044475" y="29153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44" name="Google Shape;144;p18"/>
          <p:cNvSpPr/>
          <p:nvPr/>
        </p:nvSpPr>
        <p:spPr>
          <a:xfrm>
            <a:off x="4421475" y="29153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45" name="Google Shape;145;p18"/>
          <p:cNvSpPr/>
          <p:nvPr/>
        </p:nvSpPr>
        <p:spPr>
          <a:xfrm>
            <a:off x="5215475" y="29153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46" name="Google Shape;146;p18"/>
          <p:cNvSpPr/>
          <p:nvPr/>
        </p:nvSpPr>
        <p:spPr>
          <a:xfrm>
            <a:off x="6009475" y="291537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47" name="Google Shape;147;p18"/>
          <p:cNvSpPr/>
          <p:nvPr/>
        </p:nvSpPr>
        <p:spPr>
          <a:xfrm>
            <a:off x="6278550" y="407842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48" name="Google Shape;148;p18"/>
          <p:cNvSpPr/>
          <p:nvPr/>
        </p:nvSpPr>
        <p:spPr>
          <a:xfrm>
            <a:off x="5487375" y="407842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49" name="Google Shape;149;p18"/>
          <p:cNvSpPr/>
          <p:nvPr/>
        </p:nvSpPr>
        <p:spPr>
          <a:xfrm>
            <a:off x="4696200" y="407842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50" name="Google Shape;150;p18"/>
          <p:cNvSpPr/>
          <p:nvPr/>
        </p:nvSpPr>
        <p:spPr>
          <a:xfrm>
            <a:off x="3905025" y="407842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51" name="Google Shape;151;p18"/>
          <p:cNvSpPr/>
          <p:nvPr/>
        </p:nvSpPr>
        <p:spPr>
          <a:xfrm>
            <a:off x="3113850" y="407842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sp>
        <p:nvSpPr>
          <p:cNvPr id="152" name="Google Shape;152;p18"/>
          <p:cNvSpPr/>
          <p:nvPr/>
        </p:nvSpPr>
        <p:spPr>
          <a:xfrm>
            <a:off x="2322675" y="4078425"/>
            <a:ext cx="721800" cy="6699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a:p>
            <a:pPr indent="0" lvl="0" marL="0" rtl="0" algn="ctr">
              <a:spcBef>
                <a:spcPts val="0"/>
              </a:spcBef>
              <a:spcAft>
                <a:spcPts val="0"/>
              </a:spcAft>
              <a:buNone/>
            </a:pPr>
            <a:r>
              <a:rPr lang="nl"/>
              <a:t>             </a:t>
            </a:r>
            <a:endParaRPr/>
          </a:p>
        </p:txBody>
      </p:sp>
      <p:pic>
        <p:nvPicPr>
          <p:cNvPr id="153" name="Google Shape;153;p18"/>
          <p:cNvPicPr preferRelativeResize="0"/>
          <p:nvPr/>
        </p:nvPicPr>
        <p:blipFill>
          <a:blip r:embed="rId4">
            <a:alphaModFix/>
          </a:blip>
          <a:stretch>
            <a:fillRect/>
          </a:stretch>
        </p:blipFill>
        <p:spPr>
          <a:xfrm>
            <a:off x="3180920" y="365163"/>
            <a:ext cx="448902" cy="433976"/>
          </a:xfrm>
          <a:prstGeom prst="rect">
            <a:avLst/>
          </a:prstGeom>
          <a:noFill/>
          <a:ln>
            <a:noFill/>
          </a:ln>
        </p:spPr>
      </p:pic>
      <p:pic>
        <p:nvPicPr>
          <p:cNvPr id="154" name="Google Shape;154;p18"/>
          <p:cNvPicPr preferRelativeResize="0"/>
          <p:nvPr/>
        </p:nvPicPr>
        <p:blipFill>
          <a:blip r:embed="rId5">
            <a:alphaModFix/>
          </a:blip>
          <a:stretch>
            <a:fillRect/>
          </a:stretch>
        </p:blipFill>
        <p:spPr>
          <a:xfrm>
            <a:off x="4283174" y="365175"/>
            <a:ext cx="356372" cy="433976"/>
          </a:xfrm>
          <a:prstGeom prst="rect">
            <a:avLst/>
          </a:prstGeom>
          <a:noFill/>
          <a:ln>
            <a:noFill/>
          </a:ln>
        </p:spPr>
      </p:pic>
      <p:pic>
        <p:nvPicPr>
          <p:cNvPr id="155" name="Google Shape;155;p18"/>
          <p:cNvPicPr preferRelativeResize="0"/>
          <p:nvPr/>
        </p:nvPicPr>
        <p:blipFill>
          <a:blip r:embed="rId6">
            <a:alphaModFix/>
          </a:blip>
          <a:stretch>
            <a:fillRect/>
          </a:stretch>
        </p:blipFill>
        <p:spPr>
          <a:xfrm>
            <a:off x="5346375" y="356275"/>
            <a:ext cx="356375" cy="451739"/>
          </a:xfrm>
          <a:prstGeom prst="rect">
            <a:avLst/>
          </a:prstGeom>
          <a:noFill/>
          <a:ln>
            <a:noFill/>
          </a:ln>
        </p:spPr>
      </p:pic>
      <p:pic>
        <p:nvPicPr>
          <p:cNvPr id="156" name="Google Shape;156;p18"/>
          <p:cNvPicPr preferRelativeResize="0"/>
          <p:nvPr/>
        </p:nvPicPr>
        <p:blipFill>
          <a:blip r:embed="rId7">
            <a:alphaModFix/>
          </a:blip>
          <a:stretch>
            <a:fillRect/>
          </a:stretch>
        </p:blipFill>
        <p:spPr>
          <a:xfrm>
            <a:off x="2574763" y="1252708"/>
            <a:ext cx="356374" cy="521831"/>
          </a:xfrm>
          <a:prstGeom prst="rect">
            <a:avLst/>
          </a:prstGeom>
          <a:noFill/>
          <a:ln>
            <a:noFill/>
          </a:ln>
        </p:spPr>
      </p:pic>
      <p:pic>
        <p:nvPicPr>
          <p:cNvPr id="157" name="Google Shape;157;p18"/>
          <p:cNvPicPr preferRelativeResize="0"/>
          <p:nvPr/>
        </p:nvPicPr>
        <p:blipFill>
          <a:blip r:embed="rId8">
            <a:alphaModFix/>
          </a:blip>
          <a:stretch>
            <a:fillRect/>
          </a:stretch>
        </p:blipFill>
        <p:spPr>
          <a:xfrm>
            <a:off x="3596075" y="1241600"/>
            <a:ext cx="356351" cy="544040"/>
          </a:xfrm>
          <a:prstGeom prst="rect">
            <a:avLst/>
          </a:prstGeom>
          <a:noFill/>
          <a:ln>
            <a:noFill/>
          </a:ln>
        </p:spPr>
      </p:pic>
      <p:pic>
        <p:nvPicPr>
          <p:cNvPr id="158" name="Google Shape;158;p18"/>
          <p:cNvPicPr preferRelativeResize="0"/>
          <p:nvPr/>
        </p:nvPicPr>
        <p:blipFill>
          <a:blip r:embed="rId8">
            <a:alphaModFix/>
          </a:blip>
          <a:stretch>
            <a:fillRect/>
          </a:stretch>
        </p:blipFill>
        <p:spPr>
          <a:xfrm>
            <a:off x="4617375" y="1241600"/>
            <a:ext cx="356351" cy="544040"/>
          </a:xfrm>
          <a:prstGeom prst="rect">
            <a:avLst/>
          </a:prstGeom>
          <a:noFill/>
          <a:ln>
            <a:noFill/>
          </a:ln>
        </p:spPr>
      </p:pic>
      <p:pic>
        <p:nvPicPr>
          <p:cNvPr id="159" name="Google Shape;159;p18"/>
          <p:cNvPicPr preferRelativeResize="0"/>
          <p:nvPr/>
        </p:nvPicPr>
        <p:blipFill>
          <a:blip r:embed="rId9">
            <a:alphaModFix/>
          </a:blip>
          <a:stretch>
            <a:fillRect/>
          </a:stretch>
        </p:blipFill>
        <p:spPr>
          <a:xfrm>
            <a:off x="5638682" y="1252703"/>
            <a:ext cx="331018" cy="521850"/>
          </a:xfrm>
          <a:prstGeom prst="rect">
            <a:avLst/>
          </a:prstGeom>
          <a:noFill/>
          <a:ln>
            <a:noFill/>
          </a:ln>
        </p:spPr>
      </p:pic>
      <p:pic>
        <p:nvPicPr>
          <p:cNvPr id="160" name="Google Shape;160;p18"/>
          <p:cNvPicPr preferRelativeResize="0"/>
          <p:nvPr/>
        </p:nvPicPr>
        <p:blipFill>
          <a:blip r:embed="rId10">
            <a:alphaModFix/>
          </a:blip>
          <a:stretch>
            <a:fillRect/>
          </a:stretch>
        </p:blipFill>
        <p:spPr>
          <a:xfrm>
            <a:off x="3810841" y="2109950"/>
            <a:ext cx="253321" cy="544051"/>
          </a:xfrm>
          <a:prstGeom prst="rect">
            <a:avLst/>
          </a:prstGeom>
          <a:noFill/>
          <a:ln>
            <a:noFill/>
          </a:ln>
        </p:spPr>
      </p:pic>
      <p:pic>
        <p:nvPicPr>
          <p:cNvPr id="161" name="Google Shape;161;p18"/>
          <p:cNvPicPr preferRelativeResize="0"/>
          <p:nvPr/>
        </p:nvPicPr>
        <p:blipFill>
          <a:blip r:embed="rId10">
            <a:alphaModFix/>
          </a:blip>
          <a:stretch>
            <a:fillRect/>
          </a:stretch>
        </p:blipFill>
        <p:spPr>
          <a:xfrm>
            <a:off x="2490266" y="2978300"/>
            <a:ext cx="253321" cy="544051"/>
          </a:xfrm>
          <a:prstGeom prst="rect">
            <a:avLst/>
          </a:prstGeom>
          <a:noFill/>
          <a:ln>
            <a:noFill/>
          </a:ln>
        </p:spPr>
      </p:pic>
      <p:pic>
        <p:nvPicPr>
          <p:cNvPr id="162" name="Google Shape;162;p18"/>
          <p:cNvPicPr preferRelativeResize="0"/>
          <p:nvPr/>
        </p:nvPicPr>
        <p:blipFill>
          <a:blip r:embed="rId10">
            <a:alphaModFix/>
          </a:blip>
          <a:stretch>
            <a:fillRect/>
          </a:stretch>
        </p:blipFill>
        <p:spPr>
          <a:xfrm>
            <a:off x="3348091" y="4141350"/>
            <a:ext cx="253321" cy="544051"/>
          </a:xfrm>
          <a:prstGeom prst="rect">
            <a:avLst/>
          </a:prstGeom>
          <a:noFill/>
          <a:ln>
            <a:noFill/>
          </a:ln>
        </p:spPr>
      </p:pic>
      <p:pic>
        <p:nvPicPr>
          <p:cNvPr id="163" name="Google Shape;163;p18"/>
          <p:cNvPicPr preferRelativeResize="0"/>
          <p:nvPr/>
        </p:nvPicPr>
        <p:blipFill>
          <a:blip r:embed="rId11">
            <a:alphaModFix/>
          </a:blip>
          <a:stretch>
            <a:fillRect/>
          </a:stretch>
        </p:blipFill>
        <p:spPr>
          <a:xfrm>
            <a:off x="4604187" y="2098819"/>
            <a:ext cx="356375" cy="566316"/>
          </a:xfrm>
          <a:prstGeom prst="rect">
            <a:avLst/>
          </a:prstGeom>
          <a:noFill/>
          <a:ln>
            <a:noFill/>
          </a:ln>
        </p:spPr>
      </p:pic>
      <p:pic>
        <p:nvPicPr>
          <p:cNvPr id="164" name="Google Shape;164;p18"/>
          <p:cNvPicPr preferRelativeResize="0"/>
          <p:nvPr/>
        </p:nvPicPr>
        <p:blipFill>
          <a:blip r:embed="rId12">
            <a:alphaModFix/>
          </a:blip>
          <a:stretch>
            <a:fillRect/>
          </a:stretch>
        </p:blipFill>
        <p:spPr>
          <a:xfrm>
            <a:off x="3227188" y="2998815"/>
            <a:ext cx="356375" cy="503022"/>
          </a:xfrm>
          <a:prstGeom prst="rect">
            <a:avLst/>
          </a:prstGeom>
          <a:noFill/>
          <a:ln>
            <a:noFill/>
          </a:ln>
        </p:spPr>
      </p:pic>
      <p:pic>
        <p:nvPicPr>
          <p:cNvPr id="165" name="Google Shape;165;p18"/>
          <p:cNvPicPr preferRelativeResize="0"/>
          <p:nvPr/>
        </p:nvPicPr>
        <p:blipFill>
          <a:blip r:embed="rId12">
            <a:alphaModFix/>
          </a:blip>
          <a:stretch>
            <a:fillRect/>
          </a:stretch>
        </p:blipFill>
        <p:spPr>
          <a:xfrm>
            <a:off x="6461262" y="4161859"/>
            <a:ext cx="356375" cy="503022"/>
          </a:xfrm>
          <a:prstGeom prst="rect">
            <a:avLst/>
          </a:prstGeom>
          <a:noFill/>
          <a:ln>
            <a:noFill/>
          </a:ln>
        </p:spPr>
      </p:pic>
      <p:pic>
        <p:nvPicPr>
          <p:cNvPr id="166" name="Google Shape;166;p18"/>
          <p:cNvPicPr preferRelativeResize="0"/>
          <p:nvPr/>
        </p:nvPicPr>
        <p:blipFill>
          <a:blip r:embed="rId6">
            <a:alphaModFix/>
          </a:blip>
          <a:stretch>
            <a:fillRect/>
          </a:stretch>
        </p:blipFill>
        <p:spPr>
          <a:xfrm>
            <a:off x="6192187" y="3024450"/>
            <a:ext cx="356375" cy="451739"/>
          </a:xfrm>
          <a:prstGeom prst="rect">
            <a:avLst/>
          </a:prstGeom>
          <a:noFill/>
          <a:ln>
            <a:noFill/>
          </a:ln>
        </p:spPr>
      </p:pic>
      <p:pic>
        <p:nvPicPr>
          <p:cNvPr id="167" name="Google Shape;167;p18"/>
          <p:cNvPicPr preferRelativeResize="0"/>
          <p:nvPr/>
        </p:nvPicPr>
        <p:blipFill>
          <a:blip r:embed="rId7">
            <a:alphaModFix/>
          </a:blip>
          <a:stretch>
            <a:fillRect/>
          </a:stretch>
        </p:blipFill>
        <p:spPr>
          <a:xfrm>
            <a:off x="4604213" y="2978308"/>
            <a:ext cx="356374" cy="521831"/>
          </a:xfrm>
          <a:prstGeom prst="rect">
            <a:avLst/>
          </a:prstGeom>
          <a:noFill/>
          <a:ln>
            <a:noFill/>
          </a:ln>
        </p:spPr>
      </p:pic>
      <p:pic>
        <p:nvPicPr>
          <p:cNvPr id="168" name="Google Shape;168;p18"/>
          <p:cNvPicPr preferRelativeResize="0"/>
          <p:nvPr/>
        </p:nvPicPr>
        <p:blipFill>
          <a:blip r:embed="rId13">
            <a:alphaModFix/>
          </a:blip>
          <a:stretch>
            <a:fillRect/>
          </a:stretch>
        </p:blipFill>
        <p:spPr>
          <a:xfrm>
            <a:off x="5398200" y="2996880"/>
            <a:ext cx="356349" cy="506895"/>
          </a:xfrm>
          <a:prstGeom prst="rect">
            <a:avLst/>
          </a:prstGeom>
          <a:noFill/>
          <a:ln>
            <a:noFill/>
          </a:ln>
        </p:spPr>
      </p:pic>
      <p:pic>
        <p:nvPicPr>
          <p:cNvPr id="169" name="Google Shape;169;p18"/>
          <p:cNvPicPr preferRelativeResize="0"/>
          <p:nvPr/>
        </p:nvPicPr>
        <p:blipFill>
          <a:blip r:embed="rId14">
            <a:alphaModFix/>
          </a:blip>
          <a:stretch>
            <a:fillRect/>
          </a:stretch>
        </p:blipFill>
        <p:spPr>
          <a:xfrm>
            <a:off x="2459125" y="4162513"/>
            <a:ext cx="448900" cy="501719"/>
          </a:xfrm>
          <a:prstGeom prst="rect">
            <a:avLst/>
          </a:prstGeom>
          <a:noFill/>
          <a:ln>
            <a:noFill/>
          </a:ln>
        </p:spPr>
      </p:pic>
      <p:pic>
        <p:nvPicPr>
          <p:cNvPr id="170" name="Google Shape;170;p18"/>
          <p:cNvPicPr preferRelativeResize="0"/>
          <p:nvPr/>
        </p:nvPicPr>
        <p:blipFill>
          <a:blip r:embed="rId15">
            <a:alphaModFix/>
          </a:blip>
          <a:stretch>
            <a:fillRect/>
          </a:stretch>
        </p:blipFill>
        <p:spPr>
          <a:xfrm>
            <a:off x="4087728" y="4141829"/>
            <a:ext cx="356400" cy="543082"/>
          </a:xfrm>
          <a:prstGeom prst="rect">
            <a:avLst/>
          </a:prstGeom>
          <a:noFill/>
          <a:ln>
            <a:noFill/>
          </a:ln>
        </p:spPr>
      </p:pic>
      <p:pic>
        <p:nvPicPr>
          <p:cNvPr id="171" name="Google Shape;171;p18"/>
          <p:cNvPicPr preferRelativeResize="0"/>
          <p:nvPr/>
        </p:nvPicPr>
        <p:blipFill>
          <a:blip r:embed="rId15">
            <a:alphaModFix/>
          </a:blip>
          <a:stretch>
            <a:fillRect/>
          </a:stretch>
        </p:blipFill>
        <p:spPr>
          <a:xfrm>
            <a:off x="4878903" y="4141842"/>
            <a:ext cx="356400" cy="543082"/>
          </a:xfrm>
          <a:prstGeom prst="rect">
            <a:avLst/>
          </a:prstGeom>
          <a:noFill/>
          <a:ln>
            <a:noFill/>
          </a:ln>
        </p:spPr>
      </p:pic>
      <p:pic>
        <p:nvPicPr>
          <p:cNvPr id="172" name="Google Shape;172;p18"/>
          <p:cNvPicPr preferRelativeResize="0"/>
          <p:nvPr/>
        </p:nvPicPr>
        <p:blipFill>
          <a:blip r:embed="rId13">
            <a:alphaModFix/>
          </a:blip>
          <a:stretch>
            <a:fillRect/>
          </a:stretch>
        </p:blipFill>
        <p:spPr>
          <a:xfrm>
            <a:off x="5670100" y="4159917"/>
            <a:ext cx="356349" cy="5068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nl"/>
              <a:t>Wat hoor ik in het midden.</a:t>
            </a:r>
            <a:endParaRPr/>
          </a:p>
        </p:txBody>
      </p:sp>
      <p:sp>
        <p:nvSpPr>
          <p:cNvPr id="178" name="Google Shape;178;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nl"/>
              <a:t>De letterkaarten uitknippen en lamineren. Leg ze her en der op de tafel.</a:t>
            </a:r>
            <a:endParaRPr/>
          </a:p>
          <a:p>
            <a:pPr indent="0" lvl="0" marL="0" rtl="0" algn="l">
              <a:spcBef>
                <a:spcPts val="1200"/>
              </a:spcBef>
              <a:spcAft>
                <a:spcPts val="0"/>
              </a:spcAft>
              <a:buNone/>
            </a:pPr>
            <a:r>
              <a:rPr lang="nl"/>
              <a:t>Ieder kind heeft een vliegenmepper. Een leerling moet het eerste woordje voorlezen.Deze leerling doet bij dit woordje niet mee.De andere leerlingen moeten nu zo snel mogelijk met de vliegenmepper slaan op de klank die ze in het midden horen. Degene die op het kaartje ligt mag het woordkaartje hebben. De volgende leerling leest nu een kaartje voor. </a:t>
            </a:r>
            <a:endParaRPr/>
          </a:p>
          <a:p>
            <a:pPr indent="0" lvl="0" marL="0" rtl="0" algn="l">
              <a:spcBef>
                <a:spcPts val="1200"/>
              </a:spcBef>
              <a:spcAft>
                <a:spcPts val="0"/>
              </a:spcAft>
              <a:buNone/>
            </a:pPr>
            <a:r>
              <a:rPr lang="nl"/>
              <a:t>Wie heeft de meeste kaartjes gewonnen?</a:t>
            </a:r>
            <a:endParaRPr/>
          </a:p>
          <a:p>
            <a:pPr indent="0" lvl="0" marL="0" rtl="0" algn="l">
              <a:spcBef>
                <a:spcPts val="1200"/>
              </a:spcBef>
              <a:spcAft>
                <a:spcPts val="1200"/>
              </a:spcAft>
              <a:buNone/>
            </a:pPr>
            <a:r>
              <a:t/>
            </a:r>
            <a:endParaRPr/>
          </a:p>
        </p:txBody>
      </p:sp>
      <p:pic>
        <p:nvPicPr>
          <p:cNvPr id="179" name="Google Shape;179;p19"/>
          <p:cNvPicPr preferRelativeResize="0"/>
          <p:nvPr/>
        </p:nvPicPr>
        <p:blipFill>
          <a:blip r:embed="rId3">
            <a:alphaModFix/>
          </a:blip>
          <a:stretch>
            <a:fillRect/>
          </a:stretch>
        </p:blipFill>
        <p:spPr>
          <a:xfrm>
            <a:off x="4399630" y="120325"/>
            <a:ext cx="521826" cy="1121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0"/>
          <p:cNvPicPr preferRelativeResize="0"/>
          <p:nvPr/>
        </p:nvPicPr>
        <p:blipFill>
          <a:blip r:embed="rId3">
            <a:alphaModFix/>
          </a:blip>
          <a:stretch>
            <a:fillRect/>
          </a:stretch>
        </p:blipFill>
        <p:spPr>
          <a:xfrm>
            <a:off x="170274" y="244913"/>
            <a:ext cx="2823624" cy="1882024"/>
          </a:xfrm>
          <a:prstGeom prst="rect">
            <a:avLst/>
          </a:prstGeom>
          <a:noFill/>
          <a:ln>
            <a:noFill/>
          </a:ln>
        </p:spPr>
      </p:pic>
      <p:sp>
        <p:nvSpPr>
          <p:cNvPr id="185" name="Google Shape;185;p20"/>
          <p:cNvSpPr/>
          <p:nvPr/>
        </p:nvSpPr>
        <p:spPr>
          <a:xfrm>
            <a:off x="908438" y="506875"/>
            <a:ext cx="1347300" cy="13581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sz="4400"/>
              <a:t>eu</a:t>
            </a:r>
            <a:endParaRPr sz="4400"/>
          </a:p>
        </p:txBody>
      </p:sp>
      <p:pic>
        <p:nvPicPr>
          <p:cNvPr id="186" name="Google Shape;186;p20"/>
          <p:cNvPicPr preferRelativeResize="0"/>
          <p:nvPr/>
        </p:nvPicPr>
        <p:blipFill>
          <a:blip r:embed="rId3">
            <a:alphaModFix/>
          </a:blip>
          <a:stretch>
            <a:fillRect/>
          </a:stretch>
        </p:blipFill>
        <p:spPr>
          <a:xfrm>
            <a:off x="3172449" y="244913"/>
            <a:ext cx="2823624" cy="1882024"/>
          </a:xfrm>
          <a:prstGeom prst="rect">
            <a:avLst/>
          </a:prstGeom>
          <a:noFill/>
          <a:ln>
            <a:noFill/>
          </a:ln>
        </p:spPr>
      </p:pic>
      <p:pic>
        <p:nvPicPr>
          <p:cNvPr id="187" name="Google Shape;187;p20"/>
          <p:cNvPicPr preferRelativeResize="0"/>
          <p:nvPr/>
        </p:nvPicPr>
        <p:blipFill>
          <a:blip r:embed="rId3">
            <a:alphaModFix/>
          </a:blip>
          <a:stretch>
            <a:fillRect/>
          </a:stretch>
        </p:blipFill>
        <p:spPr>
          <a:xfrm>
            <a:off x="6174624" y="244913"/>
            <a:ext cx="2823624" cy="1882024"/>
          </a:xfrm>
          <a:prstGeom prst="rect">
            <a:avLst/>
          </a:prstGeom>
          <a:noFill/>
          <a:ln>
            <a:noFill/>
          </a:ln>
        </p:spPr>
      </p:pic>
      <p:sp>
        <p:nvSpPr>
          <p:cNvPr id="188" name="Google Shape;188;p20"/>
          <p:cNvSpPr/>
          <p:nvPr/>
        </p:nvSpPr>
        <p:spPr>
          <a:xfrm>
            <a:off x="6888238" y="506875"/>
            <a:ext cx="1347300" cy="13581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sz="4400"/>
              <a:t>o</a:t>
            </a:r>
            <a:r>
              <a:rPr lang="nl" sz="4400"/>
              <a:t>e</a:t>
            </a:r>
            <a:endParaRPr sz="4400"/>
          </a:p>
        </p:txBody>
      </p:sp>
      <p:sp>
        <p:nvSpPr>
          <p:cNvPr id="189" name="Google Shape;189;p20"/>
          <p:cNvSpPr/>
          <p:nvPr/>
        </p:nvSpPr>
        <p:spPr>
          <a:xfrm>
            <a:off x="3910600" y="506875"/>
            <a:ext cx="1347300" cy="13581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sz="4400"/>
              <a:t>ui</a:t>
            </a:r>
            <a:endParaRPr sz="4400"/>
          </a:p>
        </p:txBody>
      </p:sp>
      <p:pic>
        <p:nvPicPr>
          <p:cNvPr id="190" name="Google Shape;190;p20"/>
          <p:cNvPicPr preferRelativeResize="0"/>
          <p:nvPr/>
        </p:nvPicPr>
        <p:blipFill>
          <a:blip r:embed="rId3">
            <a:alphaModFix/>
          </a:blip>
          <a:stretch>
            <a:fillRect/>
          </a:stretch>
        </p:blipFill>
        <p:spPr>
          <a:xfrm>
            <a:off x="194824" y="2701763"/>
            <a:ext cx="2823624" cy="1882024"/>
          </a:xfrm>
          <a:prstGeom prst="rect">
            <a:avLst/>
          </a:prstGeom>
          <a:noFill/>
          <a:ln>
            <a:noFill/>
          </a:ln>
        </p:spPr>
      </p:pic>
      <p:pic>
        <p:nvPicPr>
          <p:cNvPr id="191" name="Google Shape;191;p20"/>
          <p:cNvPicPr preferRelativeResize="0"/>
          <p:nvPr/>
        </p:nvPicPr>
        <p:blipFill>
          <a:blip r:embed="rId3">
            <a:alphaModFix/>
          </a:blip>
          <a:stretch>
            <a:fillRect/>
          </a:stretch>
        </p:blipFill>
        <p:spPr>
          <a:xfrm>
            <a:off x="3172449" y="2701763"/>
            <a:ext cx="2823624" cy="1882024"/>
          </a:xfrm>
          <a:prstGeom prst="rect">
            <a:avLst/>
          </a:prstGeom>
          <a:noFill/>
          <a:ln>
            <a:noFill/>
          </a:ln>
        </p:spPr>
      </p:pic>
      <p:pic>
        <p:nvPicPr>
          <p:cNvPr id="192" name="Google Shape;192;p20"/>
          <p:cNvPicPr preferRelativeResize="0"/>
          <p:nvPr/>
        </p:nvPicPr>
        <p:blipFill>
          <a:blip r:embed="rId3">
            <a:alphaModFix/>
          </a:blip>
          <a:stretch>
            <a:fillRect/>
          </a:stretch>
        </p:blipFill>
        <p:spPr>
          <a:xfrm>
            <a:off x="6150087" y="2701763"/>
            <a:ext cx="2823624" cy="1882024"/>
          </a:xfrm>
          <a:prstGeom prst="rect">
            <a:avLst/>
          </a:prstGeom>
          <a:noFill/>
          <a:ln>
            <a:noFill/>
          </a:ln>
        </p:spPr>
      </p:pic>
      <p:sp>
        <p:nvSpPr>
          <p:cNvPr id="193" name="Google Shape;193;p20"/>
          <p:cNvSpPr/>
          <p:nvPr/>
        </p:nvSpPr>
        <p:spPr>
          <a:xfrm>
            <a:off x="908438" y="2963725"/>
            <a:ext cx="1347300" cy="13581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sz="4400"/>
              <a:t>aa</a:t>
            </a:r>
            <a:endParaRPr sz="4400"/>
          </a:p>
        </p:txBody>
      </p:sp>
      <p:sp>
        <p:nvSpPr>
          <p:cNvPr id="194" name="Google Shape;194;p20"/>
          <p:cNvSpPr/>
          <p:nvPr/>
        </p:nvSpPr>
        <p:spPr>
          <a:xfrm>
            <a:off x="3898338" y="2963725"/>
            <a:ext cx="1347300" cy="13581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sz="4400"/>
              <a:t>a</a:t>
            </a:r>
            <a:endParaRPr sz="4400"/>
          </a:p>
        </p:txBody>
      </p:sp>
      <p:sp>
        <p:nvSpPr>
          <p:cNvPr id="195" name="Google Shape;195;p20"/>
          <p:cNvSpPr/>
          <p:nvPr/>
        </p:nvSpPr>
        <p:spPr>
          <a:xfrm>
            <a:off x="6888238" y="2963725"/>
            <a:ext cx="1347300" cy="1358100"/>
          </a:xfrm>
          <a:prstGeom prst="ellipse">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nl" sz="4400"/>
              <a:t>a</a:t>
            </a:r>
            <a:r>
              <a:rPr lang="nl" sz="4400"/>
              <a:t>u</a:t>
            </a:r>
            <a:endParaRPr sz="4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1"/>
          <p:cNvPicPr preferRelativeResize="0"/>
          <p:nvPr/>
        </p:nvPicPr>
        <p:blipFill>
          <a:blip r:embed="rId3">
            <a:alphaModFix/>
          </a:blip>
          <a:stretch>
            <a:fillRect/>
          </a:stretch>
        </p:blipFill>
        <p:spPr>
          <a:xfrm>
            <a:off x="213550" y="139700"/>
            <a:ext cx="2044877" cy="1211949"/>
          </a:xfrm>
          <a:prstGeom prst="rect">
            <a:avLst/>
          </a:prstGeom>
          <a:noFill/>
          <a:ln>
            <a:noFill/>
          </a:ln>
        </p:spPr>
      </p:pic>
      <p:pic>
        <p:nvPicPr>
          <p:cNvPr id="201" name="Google Shape;201;p21"/>
          <p:cNvPicPr preferRelativeResize="0"/>
          <p:nvPr/>
        </p:nvPicPr>
        <p:blipFill>
          <a:blip r:embed="rId3">
            <a:alphaModFix/>
          </a:blip>
          <a:stretch>
            <a:fillRect/>
          </a:stretch>
        </p:blipFill>
        <p:spPr>
          <a:xfrm>
            <a:off x="2354925" y="139700"/>
            <a:ext cx="2044877" cy="1211949"/>
          </a:xfrm>
          <a:prstGeom prst="rect">
            <a:avLst/>
          </a:prstGeom>
          <a:noFill/>
          <a:ln>
            <a:noFill/>
          </a:ln>
        </p:spPr>
      </p:pic>
      <p:pic>
        <p:nvPicPr>
          <p:cNvPr id="202" name="Google Shape;202;p21"/>
          <p:cNvPicPr preferRelativeResize="0"/>
          <p:nvPr/>
        </p:nvPicPr>
        <p:blipFill>
          <a:blip r:embed="rId3">
            <a:alphaModFix/>
          </a:blip>
          <a:stretch>
            <a:fillRect/>
          </a:stretch>
        </p:blipFill>
        <p:spPr>
          <a:xfrm>
            <a:off x="4496300" y="139700"/>
            <a:ext cx="2044877" cy="1211949"/>
          </a:xfrm>
          <a:prstGeom prst="rect">
            <a:avLst/>
          </a:prstGeom>
          <a:noFill/>
          <a:ln>
            <a:noFill/>
          </a:ln>
        </p:spPr>
      </p:pic>
      <p:pic>
        <p:nvPicPr>
          <p:cNvPr id="203" name="Google Shape;203;p21"/>
          <p:cNvPicPr preferRelativeResize="0"/>
          <p:nvPr/>
        </p:nvPicPr>
        <p:blipFill>
          <a:blip r:embed="rId3">
            <a:alphaModFix/>
          </a:blip>
          <a:stretch>
            <a:fillRect/>
          </a:stretch>
        </p:blipFill>
        <p:spPr>
          <a:xfrm>
            <a:off x="6637675" y="139700"/>
            <a:ext cx="2044877" cy="1211949"/>
          </a:xfrm>
          <a:prstGeom prst="rect">
            <a:avLst/>
          </a:prstGeom>
          <a:noFill/>
          <a:ln>
            <a:noFill/>
          </a:ln>
        </p:spPr>
      </p:pic>
      <p:pic>
        <p:nvPicPr>
          <p:cNvPr id="204" name="Google Shape;204;p21"/>
          <p:cNvPicPr preferRelativeResize="0"/>
          <p:nvPr/>
        </p:nvPicPr>
        <p:blipFill>
          <a:blip r:embed="rId3">
            <a:alphaModFix/>
          </a:blip>
          <a:stretch>
            <a:fillRect/>
          </a:stretch>
        </p:blipFill>
        <p:spPr>
          <a:xfrm>
            <a:off x="213550" y="1412275"/>
            <a:ext cx="2044877" cy="1211949"/>
          </a:xfrm>
          <a:prstGeom prst="rect">
            <a:avLst/>
          </a:prstGeom>
          <a:noFill/>
          <a:ln>
            <a:noFill/>
          </a:ln>
        </p:spPr>
      </p:pic>
      <p:pic>
        <p:nvPicPr>
          <p:cNvPr id="205" name="Google Shape;205;p21"/>
          <p:cNvPicPr preferRelativeResize="0"/>
          <p:nvPr/>
        </p:nvPicPr>
        <p:blipFill>
          <a:blip r:embed="rId3">
            <a:alphaModFix/>
          </a:blip>
          <a:stretch>
            <a:fillRect/>
          </a:stretch>
        </p:blipFill>
        <p:spPr>
          <a:xfrm>
            <a:off x="213550" y="2684850"/>
            <a:ext cx="2044877" cy="1211949"/>
          </a:xfrm>
          <a:prstGeom prst="rect">
            <a:avLst/>
          </a:prstGeom>
          <a:noFill/>
          <a:ln>
            <a:noFill/>
          </a:ln>
        </p:spPr>
      </p:pic>
      <p:pic>
        <p:nvPicPr>
          <p:cNvPr id="206" name="Google Shape;206;p21"/>
          <p:cNvPicPr preferRelativeResize="0"/>
          <p:nvPr/>
        </p:nvPicPr>
        <p:blipFill>
          <a:blip r:embed="rId3">
            <a:alphaModFix/>
          </a:blip>
          <a:stretch>
            <a:fillRect/>
          </a:stretch>
        </p:blipFill>
        <p:spPr>
          <a:xfrm>
            <a:off x="2354925" y="1412275"/>
            <a:ext cx="2044877" cy="1211949"/>
          </a:xfrm>
          <a:prstGeom prst="rect">
            <a:avLst/>
          </a:prstGeom>
          <a:noFill/>
          <a:ln>
            <a:noFill/>
          </a:ln>
        </p:spPr>
      </p:pic>
      <p:pic>
        <p:nvPicPr>
          <p:cNvPr id="207" name="Google Shape;207;p21"/>
          <p:cNvPicPr preferRelativeResize="0"/>
          <p:nvPr/>
        </p:nvPicPr>
        <p:blipFill>
          <a:blip r:embed="rId3">
            <a:alphaModFix/>
          </a:blip>
          <a:stretch>
            <a:fillRect/>
          </a:stretch>
        </p:blipFill>
        <p:spPr>
          <a:xfrm>
            <a:off x="4496300" y="1412275"/>
            <a:ext cx="2044877" cy="1211949"/>
          </a:xfrm>
          <a:prstGeom prst="rect">
            <a:avLst/>
          </a:prstGeom>
          <a:noFill/>
          <a:ln>
            <a:noFill/>
          </a:ln>
        </p:spPr>
      </p:pic>
      <p:pic>
        <p:nvPicPr>
          <p:cNvPr id="208" name="Google Shape;208;p21"/>
          <p:cNvPicPr preferRelativeResize="0"/>
          <p:nvPr/>
        </p:nvPicPr>
        <p:blipFill>
          <a:blip r:embed="rId3">
            <a:alphaModFix/>
          </a:blip>
          <a:stretch>
            <a:fillRect/>
          </a:stretch>
        </p:blipFill>
        <p:spPr>
          <a:xfrm>
            <a:off x="6637675" y="1412275"/>
            <a:ext cx="2044877" cy="1211949"/>
          </a:xfrm>
          <a:prstGeom prst="rect">
            <a:avLst/>
          </a:prstGeom>
          <a:noFill/>
          <a:ln>
            <a:noFill/>
          </a:ln>
        </p:spPr>
      </p:pic>
      <p:pic>
        <p:nvPicPr>
          <p:cNvPr id="209" name="Google Shape;209;p21"/>
          <p:cNvPicPr preferRelativeResize="0"/>
          <p:nvPr/>
        </p:nvPicPr>
        <p:blipFill>
          <a:blip r:embed="rId3">
            <a:alphaModFix/>
          </a:blip>
          <a:stretch>
            <a:fillRect/>
          </a:stretch>
        </p:blipFill>
        <p:spPr>
          <a:xfrm>
            <a:off x="2354925" y="2684850"/>
            <a:ext cx="2044877" cy="1211949"/>
          </a:xfrm>
          <a:prstGeom prst="rect">
            <a:avLst/>
          </a:prstGeom>
          <a:noFill/>
          <a:ln>
            <a:noFill/>
          </a:ln>
        </p:spPr>
      </p:pic>
      <p:pic>
        <p:nvPicPr>
          <p:cNvPr id="210" name="Google Shape;210;p21"/>
          <p:cNvPicPr preferRelativeResize="0"/>
          <p:nvPr/>
        </p:nvPicPr>
        <p:blipFill>
          <a:blip r:embed="rId3">
            <a:alphaModFix/>
          </a:blip>
          <a:stretch>
            <a:fillRect/>
          </a:stretch>
        </p:blipFill>
        <p:spPr>
          <a:xfrm>
            <a:off x="4496300" y="2684850"/>
            <a:ext cx="2044877" cy="1211949"/>
          </a:xfrm>
          <a:prstGeom prst="rect">
            <a:avLst/>
          </a:prstGeom>
          <a:noFill/>
          <a:ln>
            <a:noFill/>
          </a:ln>
        </p:spPr>
      </p:pic>
      <p:pic>
        <p:nvPicPr>
          <p:cNvPr id="211" name="Google Shape;211;p21"/>
          <p:cNvPicPr preferRelativeResize="0"/>
          <p:nvPr/>
        </p:nvPicPr>
        <p:blipFill>
          <a:blip r:embed="rId3">
            <a:alphaModFix/>
          </a:blip>
          <a:stretch>
            <a:fillRect/>
          </a:stretch>
        </p:blipFill>
        <p:spPr>
          <a:xfrm>
            <a:off x="6637675" y="2684850"/>
            <a:ext cx="2044877" cy="1211949"/>
          </a:xfrm>
          <a:prstGeom prst="rect">
            <a:avLst/>
          </a:prstGeom>
          <a:noFill/>
          <a:ln>
            <a:noFill/>
          </a:ln>
        </p:spPr>
      </p:pic>
      <p:sp>
        <p:nvSpPr>
          <p:cNvPr id="212" name="Google Shape;212;p21"/>
          <p:cNvSpPr txBox="1"/>
          <p:nvPr/>
        </p:nvSpPr>
        <p:spPr>
          <a:xfrm>
            <a:off x="690613" y="410625"/>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buik</a:t>
            </a:r>
            <a:endParaRPr sz="3000">
              <a:solidFill>
                <a:schemeClr val="dk2"/>
              </a:solidFill>
            </a:endParaRPr>
          </a:p>
        </p:txBody>
      </p:sp>
      <p:sp>
        <p:nvSpPr>
          <p:cNvPr id="213" name="Google Shape;213;p21"/>
          <p:cNvSpPr txBox="1"/>
          <p:nvPr/>
        </p:nvSpPr>
        <p:spPr>
          <a:xfrm>
            <a:off x="2789225" y="410625"/>
            <a:ext cx="1176300" cy="2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 deur</a:t>
            </a:r>
            <a:endParaRPr sz="3000">
              <a:solidFill>
                <a:schemeClr val="dk2"/>
              </a:solidFill>
            </a:endParaRPr>
          </a:p>
        </p:txBody>
      </p:sp>
      <p:sp>
        <p:nvSpPr>
          <p:cNvPr id="214" name="Google Shape;214;p21"/>
          <p:cNvSpPr txBox="1"/>
          <p:nvPr/>
        </p:nvSpPr>
        <p:spPr>
          <a:xfrm>
            <a:off x="4930575" y="410625"/>
            <a:ext cx="13164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koek</a:t>
            </a:r>
            <a:endParaRPr sz="3000">
              <a:solidFill>
                <a:schemeClr val="dk2"/>
              </a:solidFill>
            </a:endParaRPr>
          </a:p>
        </p:txBody>
      </p:sp>
      <p:sp>
        <p:nvSpPr>
          <p:cNvPr id="215" name="Google Shape;215;p21"/>
          <p:cNvSpPr txBox="1"/>
          <p:nvPr/>
        </p:nvSpPr>
        <p:spPr>
          <a:xfrm>
            <a:off x="7125388" y="410625"/>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pauw</a:t>
            </a:r>
            <a:endParaRPr sz="3000">
              <a:solidFill>
                <a:schemeClr val="dk2"/>
              </a:solidFill>
            </a:endParaRPr>
          </a:p>
        </p:txBody>
      </p:sp>
      <p:sp>
        <p:nvSpPr>
          <p:cNvPr id="216" name="Google Shape;216;p21"/>
          <p:cNvSpPr txBox="1"/>
          <p:nvPr/>
        </p:nvSpPr>
        <p:spPr>
          <a:xfrm>
            <a:off x="647825" y="17153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baan</a:t>
            </a:r>
            <a:endParaRPr sz="3000">
              <a:solidFill>
                <a:schemeClr val="dk2"/>
              </a:solidFill>
            </a:endParaRPr>
          </a:p>
        </p:txBody>
      </p:sp>
      <p:sp>
        <p:nvSpPr>
          <p:cNvPr id="217" name="Google Shape;217;p21"/>
          <p:cNvSpPr txBox="1"/>
          <p:nvPr/>
        </p:nvSpPr>
        <p:spPr>
          <a:xfrm>
            <a:off x="2789200" y="17153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  </a:t>
            </a:r>
            <a:r>
              <a:rPr lang="nl" sz="3000">
                <a:solidFill>
                  <a:schemeClr val="dk2"/>
                </a:solidFill>
              </a:rPr>
              <a:t>bal</a:t>
            </a:r>
            <a:endParaRPr sz="3000">
              <a:solidFill>
                <a:schemeClr val="dk2"/>
              </a:solidFill>
            </a:endParaRPr>
          </a:p>
        </p:txBody>
      </p:sp>
      <p:sp>
        <p:nvSpPr>
          <p:cNvPr id="218" name="Google Shape;218;p21"/>
          <p:cNvSpPr txBox="1"/>
          <p:nvPr/>
        </p:nvSpPr>
        <p:spPr>
          <a:xfrm>
            <a:off x="4930575" y="17153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boek</a:t>
            </a:r>
            <a:endParaRPr sz="3000">
              <a:solidFill>
                <a:schemeClr val="dk2"/>
              </a:solidFill>
            </a:endParaRPr>
          </a:p>
        </p:txBody>
      </p:sp>
      <p:sp>
        <p:nvSpPr>
          <p:cNvPr id="219" name="Google Shape;219;p21"/>
          <p:cNvSpPr txBox="1"/>
          <p:nvPr/>
        </p:nvSpPr>
        <p:spPr>
          <a:xfrm>
            <a:off x="7189588" y="17153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peu</a:t>
            </a:r>
            <a:r>
              <a:rPr lang="nl" sz="3000">
                <a:solidFill>
                  <a:schemeClr val="dk2"/>
                </a:solidFill>
              </a:rPr>
              <a:t>k</a:t>
            </a:r>
            <a:endParaRPr sz="3000">
              <a:solidFill>
                <a:schemeClr val="dk2"/>
              </a:solidFill>
            </a:endParaRPr>
          </a:p>
        </p:txBody>
      </p:sp>
      <p:sp>
        <p:nvSpPr>
          <p:cNvPr id="220" name="Google Shape;220;p21"/>
          <p:cNvSpPr txBox="1"/>
          <p:nvPr/>
        </p:nvSpPr>
        <p:spPr>
          <a:xfrm>
            <a:off x="647813" y="29558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d</a:t>
            </a:r>
            <a:r>
              <a:rPr lang="nl" sz="3000">
                <a:solidFill>
                  <a:schemeClr val="dk2"/>
                </a:solidFill>
              </a:rPr>
              <a:t>uif</a:t>
            </a:r>
            <a:endParaRPr sz="3000">
              <a:solidFill>
                <a:schemeClr val="dk2"/>
              </a:solidFill>
            </a:endParaRPr>
          </a:p>
        </p:txBody>
      </p:sp>
      <p:sp>
        <p:nvSpPr>
          <p:cNvPr id="221" name="Google Shape;221;p21"/>
          <p:cNvSpPr txBox="1"/>
          <p:nvPr/>
        </p:nvSpPr>
        <p:spPr>
          <a:xfrm>
            <a:off x="2725213" y="29558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buik</a:t>
            </a:r>
            <a:endParaRPr sz="3000">
              <a:solidFill>
                <a:schemeClr val="dk2"/>
              </a:solidFill>
            </a:endParaRPr>
          </a:p>
        </p:txBody>
      </p:sp>
      <p:sp>
        <p:nvSpPr>
          <p:cNvPr id="222" name="Google Shape;222;p21"/>
          <p:cNvSpPr txBox="1"/>
          <p:nvPr/>
        </p:nvSpPr>
        <p:spPr>
          <a:xfrm>
            <a:off x="4930575" y="29558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baas</a:t>
            </a:r>
            <a:endParaRPr sz="3000">
              <a:solidFill>
                <a:schemeClr val="dk2"/>
              </a:solidFill>
            </a:endParaRPr>
          </a:p>
        </p:txBody>
      </p:sp>
      <p:sp>
        <p:nvSpPr>
          <p:cNvPr id="223" name="Google Shape;223;p21"/>
          <p:cNvSpPr txBox="1"/>
          <p:nvPr/>
        </p:nvSpPr>
        <p:spPr>
          <a:xfrm>
            <a:off x="7071950" y="2955800"/>
            <a:ext cx="1176300" cy="37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3000">
                <a:solidFill>
                  <a:schemeClr val="dk2"/>
                </a:solidFill>
              </a:rPr>
              <a:t>bas</a:t>
            </a:r>
            <a:endParaRPr sz="30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