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BA29772-7233-40B7-B74C-05E84B294D81}">
  <a:tblStyle styleId="{6BA29772-7233-40B7-B74C-05E84B294D8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978dbf758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978dbf758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96b0e7b95c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96b0e7b95c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96b0e7b95c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96b0e7b95c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971dcc89a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971dcc89a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971dcc89a8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971dcc89a8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971dcc89a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971dcc89a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971dcc89a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971dcc89a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971dcc89a8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971dcc89a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96b0e7b95c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96b0e7b95c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971dcc89a8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971dcc89a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96b0e7b95c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96b0e7b95c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96b0e7b95c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96b0e7b95c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96b0e7b95c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96b0e7b95c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96b0e7b95c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96b0e7b95c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971dcc89a8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971dcc89a8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96b0e7b95c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96b0e7b95c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732000" y="327725"/>
            <a:ext cx="76095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a:t>Een heerlijk 10 minuten spelletje om in te zetten voordat je aan de slag gaat met Veilig Leren Lezen.</a:t>
            </a:r>
            <a:br>
              <a:rPr lang="nl"/>
            </a:br>
            <a:r>
              <a:rPr lang="nl"/>
              <a:t>Even de woordjes oefenen van kern 7, 8 of 9.</a:t>
            </a:r>
            <a:endParaRPr/>
          </a:p>
          <a:p>
            <a:pPr indent="0" lvl="0" marL="0" rtl="0" algn="l">
              <a:spcBef>
                <a:spcPts val="0"/>
              </a:spcBef>
              <a:spcAft>
                <a:spcPts val="0"/>
              </a:spcAft>
              <a:buNone/>
            </a:pPr>
            <a:r>
              <a:rPr lang="nl"/>
              <a:t>Je hebt een dobbelsteen en pionnen nodig. Je moet de 3 bladzijden met woordjes printen en uitknippen. Deze komen ondersteboven te liggen op een stapel.</a:t>
            </a:r>
            <a:endParaRPr/>
          </a:p>
          <a:p>
            <a:pPr indent="0" lvl="0" marL="0" rtl="0" algn="l">
              <a:spcBef>
                <a:spcPts val="0"/>
              </a:spcBef>
              <a:spcAft>
                <a:spcPts val="0"/>
              </a:spcAft>
              <a:buNone/>
            </a:pPr>
            <a:r>
              <a:rPr lang="nl"/>
              <a:t>De leerling gooit de dobbelsteen, telt de ogen, loopt het aantal ogen naar een vakje. Gekleurd vakje, niks aan de hand. Komt de leerling op het vakje met het bordje dan moet de leerling een kaartje pakken en de </a:t>
            </a:r>
            <a:r>
              <a:rPr lang="nl"/>
              <a:t>woorden</a:t>
            </a:r>
            <a:r>
              <a:rPr lang="nl"/>
              <a:t> hardop voorlezen. Daarna gaat het kaartje weer onderop de stapel. </a:t>
            </a:r>
            <a:endParaRPr/>
          </a:p>
          <a:p>
            <a:pPr indent="0" lvl="0" marL="0" rtl="0" algn="l">
              <a:spcBef>
                <a:spcPts val="0"/>
              </a:spcBef>
              <a:spcAft>
                <a:spcPts val="0"/>
              </a:spcAft>
              <a:buNone/>
            </a:pPr>
            <a:r>
              <a:t/>
            </a:r>
            <a:endParaRPr/>
          </a:p>
          <a:p>
            <a:pPr indent="0" lvl="0" marL="0" rtl="0" algn="l">
              <a:spcBef>
                <a:spcPts val="0"/>
              </a:spcBef>
              <a:spcAft>
                <a:spcPts val="0"/>
              </a:spcAft>
              <a:buNone/>
            </a:pPr>
            <a:r>
              <a:rPr lang="nl"/>
              <a:t>Iedere kern heeft een eigen kleur.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nl"/>
              <a:t>Veel plezier!</a:t>
            </a:r>
            <a:endParaRPr/>
          </a:p>
        </p:txBody>
      </p:sp>
      <p:pic>
        <p:nvPicPr>
          <p:cNvPr id="55" name="Google Shape;55;p13"/>
          <p:cNvPicPr preferRelativeResize="0"/>
          <p:nvPr/>
        </p:nvPicPr>
        <p:blipFill>
          <a:blip r:embed="rId3">
            <a:alphaModFix/>
          </a:blip>
          <a:stretch>
            <a:fillRect/>
          </a:stretch>
        </p:blipFill>
        <p:spPr>
          <a:xfrm>
            <a:off x="4342824" y="2845151"/>
            <a:ext cx="1788124" cy="1771525"/>
          </a:xfrm>
          <a:prstGeom prst="rect">
            <a:avLst/>
          </a:prstGeom>
          <a:noFill/>
          <a:ln>
            <a:noFill/>
          </a:ln>
        </p:spPr>
      </p:pic>
      <p:sp>
        <p:nvSpPr>
          <p:cNvPr id="56" name="Google Shape;56;p13"/>
          <p:cNvSpPr txBox="1"/>
          <p:nvPr/>
        </p:nvSpPr>
        <p:spPr>
          <a:xfrm>
            <a:off x="4805325" y="3656875"/>
            <a:ext cx="8631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a:t>kern 8</a:t>
            </a:r>
            <a:endParaRPr/>
          </a:p>
        </p:txBody>
      </p:sp>
      <p:pic>
        <p:nvPicPr>
          <p:cNvPr id="57" name="Google Shape;57;p13"/>
          <p:cNvPicPr preferRelativeResize="0"/>
          <p:nvPr/>
        </p:nvPicPr>
        <p:blipFill>
          <a:blip r:embed="rId4">
            <a:alphaModFix/>
          </a:blip>
          <a:stretch>
            <a:fillRect/>
          </a:stretch>
        </p:blipFill>
        <p:spPr>
          <a:xfrm>
            <a:off x="1939675" y="2802576"/>
            <a:ext cx="1962824" cy="1881425"/>
          </a:xfrm>
          <a:prstGeom prst="rect">
            <a:avLst/>
          </a:prstGeom>
          <a:noFill/>
          <a:ln>
            <a:noFill/>
          </a:ln>
        </p:spPr>
      </p:pic>
      <p:sp>
        <p:nvSpPr>
          <p:cNvPr id="58" name="Google Shape;58;p13"/>
          <p:cNvSpPr txBox="1"/>
          <p:nvPr/>
        </p:nvSpPr>
        <p:spPr>
          <a:xfrm>
            <a:off x="2634200" y="3700925"/>
            <a:ext cx="8631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a:t>kern 7</a:t>
            </a:r>
            <a:endParaRPr/>
          </a:p>
        </p:txBody>
      </p:sp>
      <p:pic>
        <p:nvPicPr>
          <p:cNvPr id="59" name="Google Shape;59;p13"/>
          <p:cNvPicPr preferRelativeResize="0"/>
          <p:nvPr/>
        </p:nvPicPr>
        <p:blipFill>
          <a:blip r:embed="rId5">
            <a:alphaModFix/>
          </a:blip>
          <a:stretch>
            <a:fillRect/>
          </a:stretch>
        </p:blipFill>
        <p:spPr>
          <a:xfrm>
            <a:off x="6453624" y="2718700"/>
            <a:ext cx="1931423" cy="1881425"/>
          </a:xfrm>
          <a:prstGeom prst="rect">
            <a:avLst/>
          </a:prstGeom>
          <a:noFill/>
          <a:ln>
            <a:noFill/>
          </a:ln>
        </p:spPr>
      </p:pic>
      <p:sp>
        <p:nvSpPr>
          <p:cNvPr id="60" name="Google Shape;60;p13"/>
          <p:cNvSpPr txBox="1"/>
          <p:nvPr/>
        </p:nvSpPr>
        <p:spPr>
          <a:xfrm>
            <a:off x="7029075" y="3683300"/>
            <a:ext cx="8985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a:t>  kern 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graphicFrame>
        <p:nvGraphicFramePr>
          <p:cNvPr id="261" name="Google Shape;261;p22"/>
          <p:cNvGraphicFramePr/>
          <p:nvPr/>
        </p:nvGraphicFramePr>
        <p:xfrm>
          <a:off x="46300" y="36700"/>
          <a:ext cx="3000000" cy="3000000"/>
        </p:xfrm>
        <a:graphic>
          <a:graphicData uri="http://schemas.openxmlformats.org/drawingml/2006/table">
            <a:tbl>
              <a:tblPr>
                <a:noFill/>
                <a:tableStyleId>{6BA29772-7233-40B7-B74C-05E84B294D81}</a:tableStyleId>
              </a:tblPr>
              <a:tblGrid>
                <a:gridCol w="3013000"/>
                <a:gridCol w="3013000"/>
                <a:gridCol w="3013000"/>
              </a:tblGrid>
              <a:tr h="25348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25348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262" name="Google Shape;262;p22"/>
          <p:cNvPicPr preferRelativeResize="0"/>
          <p:nvPr/>
        </p:nvPicPr>
        <p:blipFill>
          <a:blip r:embed="rId3">
            <a:alphaModFix/>
          </a:blip>
          <a:stretch>
            <a:fillRect/>
          </a:stretch>
        </p:blipFill>
        <p:spPr>
          <a:xfrm>
            <a:off x="117523" y="115425"/>
            <a:ext cx="2846776" cy="2368252"/>
          </a:xfrm>
          <a:prstGeom prst="rect">
            <a:avLst/>
          </a:prstGeom>
          <a:noFill/>
          <a:ln>
            <a:noFill/>
          </a:ln>
        </p:spPr>
      </p:pic>
      <p:pic>
        <p:nvPicPr>
          <p:cNvPr id="263" name="Google Shape;263;p22"/>
          <p:cNvPicPr preferRelativeResize="0"/>
          <p:nvPr/>
        </p:nvPicPr>
        <p:blipFill>
          <a:blip r:embed="rId3">
            <a:alphaModFix/>
          </a:blip>
          <a:stretch>
            <a:fillRect/>
          </a:stretch>
        </p:blipFill>
        <p:spPr>
          <a:xfrm>
            <a:off x="3142411" y="150425"/>
            <a:ext cx="2846776" cy="2368252"/>
          </a:xfrm>
          <a:prstGeom prst="rect">
            <a:avLst/>
          </a:prstGeom>
          <a:noFill/>
          <a:ln>
            <a:noFill/>
          </a:ln>
        </p:spPr>
      </p:pic>
      <p:pic>
        <p:nvPicPr>
          <p:cNvPr id="264" name="Google Shape;264;p22"/>
          <p:cNvPicPr preferRelativeResize="0"/>
          <p:nvPr/>
        </p:nvPicPr>
        <p:blipFill>
          <a:blip r:embed="rId3">
            <a:alphaModFix/>
          </a:blip>
          <a:stretch>
            <a:fillRect/>
          </a:stretch>
        </p:blipFill>
        <p:spPr>
          <a:xfrm>
            <a:off x="6167273" y="115425"/>
            <a:ext cx="2846776" cy="2368252"/>
          </a:xfrm>
          <a:prstGeom prst="rect">
            <a:avLst/>
          </a:prstGeom>
          <a:noFill/>
          <a:ln>
            <a:noFill/>
          </a:ln>
        </p:spPr>
      </p:pic>
      <p:pic>
        <p:nvPicPr>
          <p:cNvPr id="265" name="Google Shape;265;p22"/>
          <p:cNvPicPr preferRelativeResize="0"/>
          <p:nvPr/>
        </p:nvPicPr>
        <p:blipFill>
          <a:blip r:embed="rId3">
            <a:alphaModFix/>
          </a:blip>
          <a:stretch>
            <a:fillRect/>
          </a:stretch>
        </p:blipFill>
        <p:spPr>
          <a:xfrm>
            <a:off x="117523" y="2663775"/>
            <a:ext cx="2846776" cy="2368252"/>
          </a:xfrm>
          <a:prstGeom prst="rect">
            <a:avLst/>
          </a:prstGeom>
          <a:noFill/>
          <a:ln>
            <a:noFill/>
          </a:ln>
        </p:spPr>
      </p:pic>
      <p:pic>
        <p:nvPicPr>
          <p:cNvPr id="266" name="Google Shape;266;p22"/>
          <p:cNvPicPr preferRelativeResize="0"/>
          <p:nvPr/>
        </p:nvPicPr>
        <p:blipFill>
          <a:blip r:embed="rId3">
            <a:alphaModFix/>
          </a:blip>
          <a:stretch>
            <a:fillRect/>
          </a:stretch>
        </p:blipFill>
        <p:spPr>
          <a:xfrm>
            <a:off x="3142398" y="2663775"/>
            <a:ext cx="2846776" cy="2368252"/>
          </a:xfrm>
          <a:prstGeom prst="rect">
            <a:avLst/>
          </a:prstGeom>
          <a:noFill/>
          <a:ln>
            <a:noFill/>
          </a:ln>
        </p:spPr>
      </p:pic>
      <p:pic>
        <p:nvPicPr>
          <p:cNvPr id="267" name="Google Shape;267;p22"/>
          <p:cNvPicPr preferRelativeResize="0"/>
          <p:nvPr/>
        </p:nvPicPr>
        <p:blipFill>
          <a:blip r:embed="rId3">
            <a:alphaModFix/>
          </a:blip>
          <a:stretch>
            <a:fillRect/>
          </a:stretch>
        </p:blipFill>
        <p:spPr>
          <a:xfrm>
            <a:off x="6167273" y="2663775"/>
            <a:ext cx="2846776" cy="2368252"/>
          </a:xfrm>
          <a:prstGeom prst="rect">
            <a:avLst/>
          </a:prstGeom>
          <a:noFill/>
          <a:ln>
            <a:noFill/>
          </a:ln>
        </p:spPr>
      </p:pic>
      <p:sp>
        <p:nvSpPr>
          <p:cNvPr id="268" name="Google Shape;268;p22"/>
          <p:cNvSpPr txBox="1"/>
          <p:nvPr/>
        </p:nvSpPr>
        <p:spPr>
          <a:xfrm>
            <a:off x="829176" y="1041900"/>
            <a:ext cx="1520400" cy="7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t> web   bob  hoed  blind</a:t>
            </a:r>
            <a:endParaRPr sz="2000"/>
          </a:p>
        </p:txBody>
      </p:sp>
      <p:sp>
        <p:nvSpPr>
          <p:cNvPr id="269" name="Google Shape;269;p22"/>
          <p:cNvSpPr txBox="1"/>
          <p:nvPr/>
        </p:nvSpPr>
        <p:spPr>
          <a:xfrm>
            <a:off x="3757488" y="1041900"/>
            <a:ext cx="1657500" cy="7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t>goudvis  rob</a:t>
            </a:r>
            <a:endParaRPr sz="2000"/>
          </a:p>
          <a:p>
            <a:pPr indent="0" lvl="0" marL="0" rtl="0" algn="l">
              <a:spcBef>
                <a:spcPts val="0"/>
              </a:spcBef>
              <a:spcAft>
                <a:spcPts val="0"/>
              </a:spcAft>
              <a:buNone/>
            </a:pPr>
            <a:r>
              <a:rPr lang="nl" sz="2000"/>
              <a:t>wand   bieb</a:t>
            </a:r>
            <a:endParaRPr sz="2000"/>
          </a:p>
        </p:txBody>
      </p:sp>
      <p:sp>
        <p:nvSpPr>
          <p:cNvPr id="270" name="Google Shape;270;p22"/>
          <p:cNvSpPr txBox="1"/>
          <p:nvPr/>
        </p:nvSpPr>
        <p:spPr>
          <a:xfrm>
            <a:off x="6782000" y="1041900"/>
            <a:ext cx="1601400" cy="7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t> rib    schild</a:t>
            </a:r>
            <a:endParaRPr sz="2000"/>
          </a:p>
          <a:p>
            <a:pPr indent="0" lvl="0" marL="0" rtl="0" algn="l">
              <a:spcBef>
                <a:spcPts val="0"/>
              </a:spcBef>
              <a:spcAft>
                <a:spcPts val="0"/>
              </a:spcAft>
              <a:buNone/>
            </a:pPr>
            <a:r>
              <a:rPr lang="nl" sz="2000"/>
              <a:t>krib   wind</a:t>
            </a:r>
            <a:endParaRPr sz="2000"/>
          </a:p>
        </p:txBody>
      </p:sp>
      <p:sp>
        <p:nvSpPr>
          <p:cNvPr id="271" name="Google Shape;271;p22"/>
          <p:cNvSpPr txBox="1"/>
          <p:nvPr/>
        </p:nvSpPr>
        <p:spPr>
          <a:xfrm>
            <a:off x="787100" y="3560900"/>
            <a:ext cx="1601400" cy="85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t>kwab  heb                                                    kleed  paard</a:t>
            </a:r>
            <a:endParaRPr sz="2000"/>
          </a:p>
        </p:txBody>
      </p:sp>
      <p:sp>
        <p:nvSpPr>
          <p:cNvPr id="272" name="Google Shape;272;p22"/>
          <p:cNvSpPr txBox="1"/>
          <p:nvPr/>
        </p:nvSpPr>
        <p:spPr>
          <a:xfrm>
            <a:off x="3894475" y="3529875"/>
            <a:ext cx="1520400" cy="85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t>club  grond</a:t>
            </a:r>
            <a:endParaRPr sz="2000"/>
          </a:p>
          <a:p>
            <a:pPr indent="0" lvl="0" marL="0" rtl="0" algn="l">
              <a:spcBef>
                <a:spcPts val="0"/>
              </a:spcBef>
              <a:spcAft>
                <a:spcPts val="0"/>
              </a:spcAft>
              <a:buNone/>
            </a:pPr>
            <a:r>
              <a:rPr lang="nl" sz="2000"/>
              <a:t>slib   mand</a:t>
            </a:r>
            <a:endParaRPr sz="2000"/>
          </a:p>
        </p:txBody>
      </p:sp>
      <p:sp>
        <p:nvSpPr>
          <p:cNvPr id="273" name="Google Shape;273;p22"/>
          <p:cNvSpPr txBox="1"/>
          <p:nvPr/>
        </p:nvSpPr>
        <p:spPr>
          <a:xfrm>
            <a:off x="6920851" y="3529875"/>
            <a:ext cx="1520400" cy="7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t> eb   brood</a:t>
            </a:r>
            <a:endParaRPr sz="2000"/>
          </a:p>
          <a:p>
            <a:pPr indent="0" lvl="0" marL="0" rtl="0" algn="l">
              <a:spcBef>
                <a:spcPts val="0"/>
              </a:spcBef>
              <a:spcAft>
                <a:spcPts val="0"/>
              </a:spcAft>
              <a:buNone/>
            </a:pPr>
            <a:r>
              <a:rPr lang="nl" sz="2000"/>
              <a:t>heb  wand</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graphicFrame>
        <p:nvGraphicFramePr>
          <p:cNvPr id="278" name="Google Shape;278;p23"/>
          <p:cNvGraphicFramePr/>
          <p:nvPr/>
        </p:nvGraphicFramePr>
        <p:xfrm>
          <a:off x="46300" y="36700"/>
          <a:ext cx="3000000" cy="3000000"/>
        </p:xfrm>
        <a:graphic>
          <a:graphicData uri="http://schemas.openxmlformats.org/drawingml/2006/table">
            <a:tbl>
              <a:tblPr>
                <a:noFill/>
                <a:tableStyleId>{6BA29772-7233-40B7-B74C-05E84B294D81}</a:tableStyleId>
              </a:tblPr>
              <a:tblGrid>
                <a:gridCol w="3013000"/>
                <a:gridCol w="3013000"/>
                <a:gridCol w="3013000"/>
              </a:tblGrid>
              <a:tr h="25348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25348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279" name="Google Shape;279;p23"/>
          <p:cNvPicPr preferRelativeResize="0"/>
          <p:nvPr/>
        </p:nvPicPr>
        <p:blipFill>
          <a:blip r:embed="rId3">
            <a:alphaModFix/>
          </a:blip>
          <a:stretch>
            <a:fillRect/>
          </a:stretch>
        </p:blipFill>
        <p:spPr>
          <a:xfrm>
            <a:off x="117523" y="115425"/>
            <a:ext cx="2846776" cy="2368252"/>
          </a:xfrm>
          <a:prstGeom prst="rect">
            <a:avLst/>
          </a:prstGeom>
          <a:noFill/>
          <a:ln>
            <a:noFill/>
          </a:ln>
        </p:spPr>
      </p:pic>
      <p:pic>
        <p:nvPicPr>
          <p:cNvPr id="280" name="Google Shape;280;p23"/>
          <p:cNvPicPr preferRelativeResize="0"/>
          <p:nvPr/>
        </p:nvPicPr>
        <p:blipFill>
          <a:blip r:embed="rId3">
            <a:alphaModFix/>
          </a:blip>
          <a:stretch>
            <a:fillRect/>
          </a:stretch>
        </p:blipFill>
        <p:spPr>
          <a:xfrm>
            <a:off x="3142411" y="150425"/>
            <a:ext cx="2846776" cy="2368252"/>
          </a:xfrm>
          <a:prstGeom prst="rect">
            <a:avLst/>
          </a:prstGeom>
          <a:noFill/>
          <a:ln>
            <a:noFill/>
          </a:ln>
        </p:spPr>
      </p:pic>
      <p:pic>
        <p:nvPicPr>
          <p:cNvPr id="281" name="Google Shape;281;p23"/>
          <p:cNvPicPr preferRelativeResize="0"/>
          <p:nvPr/>
        </p:nvPicPr>
        <p:blipFill>
          <a:blip r:embed="rId3">
            <a:alphaModFix/>
          </a:blip>
          <a:stretch>
            <a:fillRect/>
          </a:stretch>
        </p:blipFill>
        <p:spPr>
          <a:xfrm>
            <a:off x="6167273" y="115425"/>
            <a:ext cx="2846776" cy="2368252"/>
          </a:xfrm>
          <a:prstGeom prst="rect">
            <a:avLst/>
          </a:prstGeom>
          <a:noFill/>
          <a:ln>
            <a:noFill/>
          </a:ln>
        </p:spPr>
      </p:pic>
      <p:pic>
        <p:nvPicPr>
          <p:cNvPr id="282" name="Google Shape;282;p23"/>
          <p:cNvPicPr preferRelativeResize="0"/>
          <p:nvPr/>
        </p:nvPicPr>
        <p:blipFill>
          <a:blip r:embed="rId3">
            <a:alphaModFix/>
          </a:blip>
          <a:stretch>
            <a:fillRect/>
          </a:stretch>
        </p:blipFill>
        <p:spPr>
          <a:xfrm>
            <a:off x="117523" y="2663775"/>
            <a:ext cx="2846776" cy="2368252"/>
          </a:xfrm>
          <a:prstGeom prst="rect">
            <a:avLst/>
          </a:prstGeom>
          <a:noFill/>
          <a:ln>
            <a:noFill/>
          </a:ln>
        </p:spPr>
      </p:pic>
      <p:pic>
        <p:nvPicPr>
          <p:cNvPr id="283" name="Google Shape;283;p23"/>
          <p:cNvPicPr preferRelativeResize="0"/>
          <p:nvPr/>
        </p:nvPicPr>
        <p:blipFill>
          <a:blip r:embed="rId3">
            <a:alphaModFix/>
          </a:blip>
          <a:stretch>
            <a:fillRect/>
          </a:stretch>
        </p:blipFill>
        <p:spPr>
          <a:xfrm>
            <a:off x="3142398" y="2663775"/>
            <a:ext cx="2846776" cy="2368252"/>
          </a:xfrm>
          <a:prstGeom prst="rect">
            <a:avLst/>
          </a:prstGeom>
          <a:noFill/>
          <a:ln>
            <a:noFill/>
          </a:ln>
        </p:spPr>
      </p:pic>
      <p:pic>
        <p:nvPicPr>
          <p:cNvPr id="284" name="Google Shape;284;p23"/>
          <p:cNvPicPr preferRelativeResize="0"/>
          <p:nvPr/>
        </p:nvPicPr>
        <p:blipFill>
          <a:blip r:embed="rId3">
            <a:alphaModFix/>
          </a:blip>
          <a:stretch>
            <a:fillRect/>
          </a:stretch>
        </p:blipFill>
        <p:spPr>
          <a:xfrm>
            <a:off x="6167273" y="2663775"/>
            <a:ext cx="2846776" cy="2368252"/>
          </a:xfrm>
          <a:prstGeom prst="rect">
            <a:avLst/>
          </a:prstGeom>
          <a:noFill/>
          <a:ln>
            <a:noFill/>
          </a:ln>
        </p:spPr>
      </p:pic>
      <p:sp>
        <p:nvSpPr>
          <p:cNvPr id="285" name="Google Shape;285;p23"/>
          <p:cNvSpPr txBox="1"/>
          <p:nvPr/>
        </p:nvSpPr>
        <p:spPr>
          <a:xfrm>
            <a:off x="845000" y="945575"/>
            <a:ext cx="1568400" cy="8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t>  schrift</a:t>
            </a:r>
            <a:endParaRPr sz="2000"/>
          </a:p>
          <a:p>
            <a:pPr indent="0" lvl="0" marL="0" rtl="0" algn="l">
              <a:spcBef>
                <a:spcPts val="0"/>
              </a:spcBef>
              <a:spcAft>
                <a:spcPts val="0"/>
              </a:spcAft>
              <a:buNone/>
            </a:pPr>
            <a:r>
              <a:rPr lang="nl" sz="2000"/>
              <a:t>  schrijft</a:t>
            </a:r>
            <a:endParaRPr sz="2000"/>
          </a:p>
          <a:p>
            <a:pPr indent="0" lvl="0" marL="0" rtl="0" algn="l">
              <a:spcBef>
                <a:spcPts val="0"/>
              </a:spcBef>
              <a:spcAft>
                <a:spcPts val="0"/>
              </a:spcAft>
              <a:buNone/>
            </a:pPr>
            <a:r>
              <a:rPr lang="nl" sz="2000"/>
              <a:t>  schroef</a:t>
            </a:r>
            <a:endParaRPr sz="2000"/>
          </a:p>
        </p:txBody>
      </p:sp>
      <p:sp>
        <p:nvSpPr>
          <p:cNvPr id="286" name="Google Shape;286;p23"/>
          <p:cNvSpPr txBox="1"/>
          <p:nvPr/>
        </p:nvSpPr>
        <p:spPr>
          <a:xfrm>
            <a:off x="3864425" y="945575"/>
            <a:ext cx="1657500" cy="100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t> </a:t>
            </a:r>
            <a:r>
              <a:rPr lang="nl" sz="2000"/>
              <a:t> schreef</a:t>
            </a:r>
            <a:endParaRPr sz="2000"/>
          </a:p>
          <a:p>
            <a:pPr indent="0" lvl="0" marL="0" rtl="0" algn="l">
              <a:spcBef>
                <a:spcPts val="0"/>
              </a:spcBef>
              <a:spcAft>
                <a:spcPts val="0"/>
              </a:spcAft>
              <a:buNone/>
            </a:pPr>
            <a:r>
              <a:rPr lang="nl" sz="2000"/>
              <a:t>  schrik</a:t>
            </a:r>
            <a:endParaRPr sz="2000"/>
          </a:p>
          <a:p>
            <a:pPr indent="0" lvl="0" marL="0" rtl="0" algn="l">
              <a:spcBef>
                <a:spcPts val="0"/>
              </a:spcBef>
              <a:spcAft>
                <a:spcPts val="0"/>
              </a:spcAft>
              <a:buNone/>
            </a:pPr>
            <a:r>
              <a:rPr lang="nl" sz="2000"/>
              <a:t>  schrap</a:t>
            </a:r>
            <a:endParaRPr sz="2000"/>
          </a:p>
        </p:txBody>
      </p:sp>
      <p:sp>
        <p:nvSpPr>
          <p:cNvPr id="287" name="Google Shape;287;p23"/>
          <p:cNvSpPr txBox="1"/>
          <p:nvPr/>
        </p:nvSpPr>
        <p:spPr>
          <a:xfrm>
            <a:off x="6829550" y="904925"/>
            <a:ext cx="1522200" cy="95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t>  schraap</a:t>
            </a:r>
            <a:endParaRPr sz="2000"/>
          </a:p>
          <a:p>
            <a:pPr indent="0" lvl="0" marL="0" rtl="0" algn="l">
              <a:spcBef>
                <a:spcPts val="0"/>
              </a:spcBef>
              <a:spcAft>
                <a:spcPts val="0"/>
              </a:spcAft>
              <a:buNone/>
            </a:pPr>
            <a:r>
              <a:rPr lang="nl" sz="2000"/>
              <a:t>  schroot</a:t>
            </a:r>
            <a:endParaRPr sz="2000"/>
          </a:p>
          <a:p>
            <a:pPr indent="0" lvl="0" marL="0" rtl="0" algn="l">
              <a:spcBef>
                <a:spcPts val="0"/>
              </a:spcBef>
              <a:spcAft>
                <a:spcPts val="0"/>
              </a:spcAft>
              <a:buNone/>
            </a:pPr>
            <a:r>
              <a:rPr lang="nl" sz="2000"/>
              <a:t>  schrob</a:t>
            </a:r>
            <a:endParaRPr sz="2000"/>
          </a:p>
        </p:txBody>
      </p:sp>
      <p:sp>
        <p:nvSpPr>
          <p:cNvPr id="288" name="Google Shape;288;p23"/>
          <p:cNvSpPr txBox="1"/>
          <p:nvPr/>
        </p:nvSpPr>
        <p:spPr>
          <a:xfrm>
            <a:off x="868100" y="3448575"/>
            <a:ext cx="1522200" cy="100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t>  lampje</a:t>
            </a:r>
            <a:endParaRPr sz="2000"/>
          </a:p>
          <a:p>
            <a:pPr indent="0" lvl="0" marL="0" rtl="0" algn="l">
              <a:spcBef>
                <a:spcPts val="0"/>
              </a:spcBef>
              <a:spcAft>
                <a:spcPts val="0"/>
              </a:spcAft>
              <a:buNone/>
            </a:pPr>
            <a:r>
              <a:rPr lang="nl" sz="2000"/>
              <a:t>  boompje</a:t>
            </a:r>
            <a:endParaRPr sz="2000"/>
          </a:p>
          <a:p>
            <a:pPr indent="0" lvl="0" marL="0" rtl="0" algn="l">
              <a:spcBef>
                <a:spcPts val="0"/>
              </a:spcBef>
              <a:spcAft>
                <a:spcPts val="0"/>
              </a:spcAft>
              <a:buNone/>
            </a:pPr>
            <a:r>
              <a:rPr lang="nl" sz="2000"/>
              <a:t>  fietsje</a:t>
            </a:r>
            <a:endParaRPr sz="2000"/>
          </a:p>
        </p:txBody>
      </p:sp>
      <p:sp>
        <p:nvSpPr>
          <p:cNvPr id="289" name="Google Shape;289;p23"/>
          <p:cNvSpPr txBox="1"/>
          <p:nvPr/>
        </p:nvSpPr>
        <p:spPr>
          <a:xfrm>
            <a:off x="3781575" y="3489225"/>
            <a:ext cx="1568400" cy="100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t>   touwtje</a:t>
            </a:r>
            <a:endParaRPr sz="2000"/>
          </a:p>
          <a:p>
            <a:pPr indent="0" lvl="0" marL="0" rtl="0" algn="l">
              <a:spcBef>
                <a:spcPts val="0"/>
              </a:spcBef>
              <a:spcAft>
                <a:spcPts val="0"/>
              </a:spcAft>
              <a:buNone/>
            </a:pPr>
            <a:r>
              <a:rPr lang="nl" sz="2000"/>
              <a:t>   braampje</a:t>
            </a:r>
            <a:endParaRPr sz="2000"/>
          </a:p>
          <a:p>
            <a:pPr indent="0" lvl="0" marL="0" rtl="0" algn="l">
              <a:spcBef>
                <a:spcPts val="0"/>
              </a:spcBef>
              <a:spcAft>
                <a:spcPts val="0"/>
              </a:spcAft>
              <a:buNone/>
            </a:pPr>
            <a:r>
              <a:rPr lang="nl" sz="2000"/>
              <a:t>   stoeltje</a:t>
            </a:r>
            <a:endParaRPr sz="2000"/>
          </a:p>
        </p:txBody>
      </p:sp>
      <p:sp>
        <p:nvSpPr>
          <p:cNvPr id="290" name="Google Shape;290;p23"/>
          <p:cNvSpPr txBox="1"/>
          <p:nvPr/>
        </p:nvSpPr>
        <p:spPr>
          <a:xfrm>
            <a:off x="6878925" y="3475275"/>
            <a:ext cx="1568400" cy="95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t>    diefje</a:t>
            </a:r>
            <a:endParaRPr sz="2000"/>
          </a:p>
          <a:p>
            <a:pPr indent="0" lvl="0" marL="0" rtl="0" algn="l">
              <a:spcBef>
                <a:spcPts val="0"/>
              </a:spcBef>
              <a:spcAft>
                <a:spcPts val="0"/>
              </a:spcAft>
              <a:buNone/>
            </a:pPr>
            <a:r>
              <a:rPr lang="nl" sz="2000"/>
              <a:t>   deuntje</a:t>
            </a:r>
            <a:endParaRPr sz="2000"/>
          </a:p>
          <a:p>
            <a:pPr indent="0" lvl="0" marL="0" rtl="0" algn="l">
              <a:spcBef>
                <a:spcPts val="0"/>
              </a:spcBef>
              <a:spcAft>
                <a:spcPts val="0"/>
              </a:spcAft>
              <a:buNone/>
            </a:pPr>
            <a:r>
              <a:rPr lang="nl" sz="2000"/>
              <a:t>   glimpje</a:t>
            </a:r>
            <a:endParaRPr sz="2000"/>
          </a:p>
          <a:p>
            <a:pPr indent="0" lvl="0" marL="0" rtl="0" algn="l">
              <a:spcBef>
                <a:spcPts val="0"/>
              </a:spcBef>
              <a:spcAft>
                <a:spcPts val="0"/>
              </a:spcAft>
              <a:buNone/>
            </a:pPr>
            <a:r>
              <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24"/>
          <p:cNvPicPr preferRelativeResize="0"/>
          <p:nvPr/>
        </p:nvPicPr>
        <p:blipFill>
          <a:blip r:embed="rId3">
            <a:alphaModFix/>
          </a:blip>
          <a:stretch>
            <a:fillRect/>
          </a:stretch>
        </p:blipFill>
        <p:spPr>
          <a:xfrm>
            <a:off x="2285525" y="516426"/>
            <a:ext cx="4003727" cy="3900100"/>
          </a:xfrm>
          <a:prstGeom prst="rect">
            <a:avLst/>
          </a:prstGeom>
          <a:noFill/>
          <a:ln>
            <a:noFill/>
          </a:ln>
        </p:spPr>
      </p:pic>
      <p:sp>
        <p:nvSpPr>
          <p:cNvPr id="296" name="Google Shape;296;p24"/>
          <p:cNvSpPr txBox="1"/>
          <p:nvPr/>
        </p:nvSpPr>
        <p:spPr>
          <a:xfrm>
            <a:off x="3533200" y="2405650"/>
            <a:ext cx="1633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2800"/>
              <a:t>KERN</a:t>
            </a:r>
            <a:r>
              <a:rPr lang="nl" sz="2800"/>
              <a:t> 9</a:t>
            </a:r>
            <a:endParaRPr sz="2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5"/>
          <p:cNvSpPr txBox="1"/>
          <p:nvPr/>
        </p:nvSpPr>
        <p:spPr>
          <a:xfrm>
            <a:off x="-1018175" y="2722925"/>
            <a:ext cx="341700" cy="36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rgbClr val="FF0000"/>
              </a:solidFill>
            </a:endParaRPr>
          </a:p>
        </p:txBody>
      </p:sp>
      <p:pic>
        <p:nvPicPr>
          <p:cNvPr id="302" name="Google Shape;302;p25"/>
          <p:cNvPicPr preferRelativeResize="0"/>
          <p:nvPr/>
        </p:nvPicPr>
        <p:blipFill>
          <a:blip r:embed="rId3">
            <a:alphaModFix/>
          </a:blip>
          <a:stretch>
            <a:fillRect/>
          </a:stretch>
        </p:blipFill>
        <p:spPr>
          <a:xfrm>
            <a:off x="18187" y="0"/>
            <a:ext cx="9107625" cy="5143501"/>
          </a:xfrm>
          <a:prstGeom prst="rect">
            <a:avLst/>
          </a:prstGeom>
          <a:noFill/>
          <a:ln>
            <a:noFill/>
          </a:ln>
        </p:spPr>
      </p:pic>
      <p:sp>
        <p:nvSpPr>
          <p:cNvPr id="303" name="Google Shape;303;p25"/>
          <p:cNvSpPr/>
          <p:nvPr/>
        </p:nvSpPr>
        <p:spPr>
          <a:xfrm>
            <a:off x="952000" y="451000"/>
            <a:ext cx="695700" cy="6519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4" name="Google Shape;304;p25"/>
          <p:cNvSpPr/>
          <p:nvPr/>
        </p:nvSpPr>
        <p:spPr>
          <a:xfrm>
            <a:off x="952000" y="11029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5" name="Google Shape;305;p25"/>
          <p:cNvSpPr/>
          <p:nvPr/>
        </p:nvSpPr>
        <p:spPr>
          <a:xfrm>
            <a:off x="952000" y="3058600"/>
            <a:ext cx="695700" cy="651900"/>
          </a:xfrm>
          <a:prstGeom prst="rec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6" name="Google Shape;306;p25"/>
          <p:cNvSpPr/>
          <p:nvPr/>
        </p:nvSpPr>
        <p:spPr>
          <a:xfrm>
            <a:off x="952000" y="37105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7" name="Google Shape;307;p25"/>
          <p:cNvSpPr/>
          <p:nvPr/>
        </p:nvSpPr>
        <p:spPr>
          <a:xfrm>
            <a:off x="952000" y="1754800"/>
            <a:ext cx="695700" cy="6519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8" name="Google Shape;308;p25"/>
          <p:cNvSpPr/>
          <p:nvPr/>
        </p:nvSpPr>
        <p:spPr>
          <a:xfrm>
            <a:off x="2323600" y="1754800"/>
            <a:ext cx="695700" cy="6519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9" name="Google Shape;309;p25"/>
          <p:cNvSpPr/>
          <p:nvPr/>
        </p:nvSpPr>
        <p:spPr>
          <a:xfrm>
            <a:off x="2323600" y="2406700"/>
            <a:ext cx="695700" cy="6519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0" name="Google Shape;310;p25"/>
          <p:cNvSpPr/>
          <p:nvPr/>
        </p:nvSpPr>
        <p:spPr>
          <a:xfrm>
            <a:off x="2323600" y="11029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1" name="Google Shape;311;p25"/>
          <p:cNvSpPr/>
          <p:nvPr/>
        </p:nvSpPr>
        <p:spPr>
          <a:xfrm>
            <a:off x="3715000" y="1102900"/>
            <a:ext cx="695700" cy="651900"/>
          </a:xfrm>
          <a:prstGeom prst="rect">
            <a:avLst/>
          </a:prstGeom>
          <a:solidFill>
            <a:srgbClr val="F1C232"/>
          </a:solid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2" name="Google Shape;312;p25"/>
          <p:cNvSpPr/>
          <p:nvPr/>
        </p:nvSpPr>
        <p:spPr>
          <a:xfrm>
            <a:off x="3019300" y="1102900"/>
            <a:ext cx="695700" cy="651900"/>
          </a:xfrm>
          <a:prstGeom prst="rect">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3" name="Google Shape;313;p25"/>
          <p:cNvSpPr/>
          <p:nvPr/>
        </p:nvSpPr>
        <p:spPr>
          <a:xfrm>
            <a:off x="2323600" y="30586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4" name="Google Shape;314;p25"/>
          <p:cNvSpPr/>
          <p:nvPr/>
        </p:nvSpPr>
        <p:spPr>
          <a:xfrm>
            <a:off x="2343400" y="3710500"/>
            <a:ext cx="695700" cy="6519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5" name="Google Shape;315;p25"/>
          <p:cNvSpPr/>
          <p:nvPr/>
        </p:nvSpPr>
        <p:spPr>
          <a:xfrm>
            <a:off x="1647700" y="3710500"/>
            <a:ext cx="695700" cy="6519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6" name="Google Shape;316;p25"/>
          <p:cNvSpPr/>
          <p:nvPr/>
        </p:nvSpPr>
        <p:spPr>
          <a:xfrm>
            <a:off x="3715000" y="24067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7" name="Google Shape;317;p25"/>
          <p:cNvSpPr/>
          <p:nvPr/>
        </p:nvSpPr>
        <p:spPr>
          <a:xfrm>
            <a:off x="4410700" y="2406700"/>
            <a:ext cx="695700" cy="6519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8" name="Google Shape;318;p25"/>
          <p:cNvSpPr/>
          <p:nvPr/>
        </p:nvSpPr>
        <p:spPr>
          <a:xfrm>
            <a:off x="4410700" y="1754800"/>
            <a:ext cx="695700" cy="651900"/>
          </a:xfrm>
          <a:prstGeom prst="rect">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9" name="Google Shape;319;p25"/>
          <p:cNvSpPr/>
          <p:nvPr/>
        </p:nvSpPr>
        <p:spPr>
          <a:xfrm>
            <a:off x="4410700" y="11029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0" name="Google Shape;320;p25"/>
          <p:cNvSpPr/>
          <p:nvPr/>
        </p:nvSpPr>
        <p:spPr>
          <a:xfrm>
            <a:off x="3715000" y="3058600"/>
            <a:ext cx="695700" cy="651900"/>
          </a:xfrm>
          <a:prstGeom prst="rect">
            <a:avLst/>
          </a:prstGeom>
          <a:solidFill>
            <a:srgbClr val="E69138"/>
          </a:solidFill>
          <a:ln cap="flat" cmpd="sng" w="9525">
            <a:solidFill>
              <a:srgbClr val="F6B2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1" name="Google Shape;321;p25"/>
          <p:cNvSpPr/>
          <p:nvPr/>
        </p:nvSpPr>
        <p:spPr>
          <a:xfrm>
            <a:off x="4410700" y="43624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2" name="Google Shape;322;p25"/>
          <p:cNvSpPr/>
          <p:nvPr/>
        </p:nvSpPr>
        <p:spPr>
          <a:xfrm>
            <a:off x="5086600" y="4362400"/>
            <a:ext cx="695700" cy="6519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3" name="Google Shape;323;p25"/>
          <p:cNvSpPr/>
          <p:nvPr/>
        </p:nvSpPr>
        <p:spPr>
          <a:xfrm>
            <a:off x="3715000" y="3710500"/>
            <a:ext cx="695700" cy="651900"/>
          </a:xfrm>
          <a:prstGeom prst="rect">
            <a:avLst/>
          </a:prstGeom>
          <a:solidFill>
            <a:srgbClr val="A64D7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4" name="Google Shape;324;p25"/>
          <p:cNvSpPr/>
          <p:nvPr/>
        </p:nvSpPr>
        <p:spPr>
          <a:xfrm>
            <a:off x="3715000" y="4362400"/>
            <a:ext cx="695700" cy="651900"/>
          </a:xfrm>
          <a:prstGeom prst="rect">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5" name="Google Shape;325;p25"/>
          <p:cNvSpPr/>
          <p:nvPr/>
        </p:nvSpPr>
        <p:spPr>
          <a:xfrm>
            <a:off x="5782300" y="1102900"/>
            <a:ext cx="695700" cy="651900"/>
          </a:xfrm>
          <a:prstGeom prst="rect">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6" name="Google Shape;326;p25"/>
          <p:cNvSpPr/>
          <p:nvPr/>
        </p:nvSpPr>
        <p:spPr>
          <a:xfrm>
            <a:off x="5782300" y="1754800"/>
            <a:ext cx="695700" cy="6519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7" name="Google Shape;327;p25"/>
          <p:cNvSpPr/>
          <p:nvPr/>
        </p:nvSpPr>
        <p:spPr>
          <a:xfrm>
            <a:off x="5782300" y="24067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8" name="Google Shape;328;p25"/>
          <p:cNvSpPr/>
          <p:nvPr/>
        </p:nvSpPr>
        <p:spPr>
          <a:xfrm>
            <a:off x="5782300" y="3058600"/>
            <a:ext cx="695700" cy="651900"/>
          </a:xfrm>
          <a:prstGeom prst="rect">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9" name="Google Shape;329;p25"/>
          <p:cNvSpPr/>
          <p:nvPr/>
        </p:nvSpPr>
        <p:spPr>
          <a:xfrm>
            <a:off x="5782300" y="3710500"/>
            <a:ext cx="695700" cy="6519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0" name="Google Shape;330;p25"/>
          <p:cNvSpPr/>
          <p:nvPr/>
        </p:nvSpPr>
        <p:spPr>
          <a:xfrm>
            <a:off x="7193500" y="451000"/>
            <a:ext cx="695700" cy="651900"/>
          </a:xfrm>
          <a:prstGeom prst="rect">
            <a:avLst/>
          </a:prstGeom>
          <a:solidFill>
            <a:srgbClr val="4C11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1" name="Google Shape;331;p25"/>
          <p:cNvSpPr/>
          <p:nvPr/>
        </p:nvSpPr>
        <p:spPr>
          <a:xfrm>
            <a:off x="6497800" y="4510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2" name="Google Shape;332;p25"/>
          <p:cNvSpPr/>
          <p:nvPr/>
        </p:nvSpPr>
        <p:spPr>
          <a:xfrm>
            <a:off x="5782300" y="451000"/>
            <a:ext cx="695700" cy="6519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3" name="Google Shape;333;p25"/>
          <p:cNvSpPr/>
          <p:nvPr/>
        </p:nvSpPr>
        <p:spPr>
          <a:xfrm>
            <a:off x="7193500" y="17548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4" name="Google Shape;334;p25"/>
          <p:cNvSpPr/>
          <p:nvPr/>
        </p:nvSpPr>
        <p:spPr>
          <a:xfrm>
            <a:off x="7193500" y="1102900"/>
            <a:ext cx="695700" cy="6519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5" name="Google Shape;335;p25"/>
          <p:cNvSpPr/>
          <p:nvPr/>
        </p:nvSpPr>
        <p:spPr>
          <a:xfrm>
            <a:off x="7193500" y="3058600"/>
            <a:ext cx="695700" cy="6519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6" name="Google Shape;336;p25"/>
          <p:cNvSpPr/>
          <p:nvPr/>
        </p:nvSpPr>
        <p:spPr>
          <a:xfrm>
            <a:off x="7193500" y="2406700"/>
            <a:ext cx="695700" cy="6519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7" name="Google Shape;337;p25"/>
          <p:cNvSpPr/>
          <p:nvPr/>
        </p:nvSpPr>
        <p:spPr>
          <a:xfrm>
            <a:off x="7889200" y="3710500"/>
            <a:ext cx="695700" cy="651900"/>
          </a:xfrm>
          <a:prstGeom prst="rec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8" name="Google Shape;338;p25"/>
          <p:cNvSpPr/>
          <p:nvPr/>
        </p:nvSpPr>
        <p:spPr>
          <a:xfrm>
            <a:off x="7889200" y="30586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9" name="Google Shape;339;p25"/>
          <p:cNvSpPr/>
          <p:nvPr/>
        </p:nvSpPr>
        <p:spPr>
          <a:xfrm>
            <a:off x="7548700" y="4362400"/>
            <a:ext cx="1194600" cy="6519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0" name="Google Shape;340;p25"/>
          <p:cNvSpPr/>
          <p:nvPr/>
        </p:nvSpPr>
        <p:spPr>
          <a:xfrm>
            <a:off x="256300" y="451000"/>
            <a:ext cx="695700" cy="9072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1" name="Google Shape;341;p25"/>
          <p:cNvSpPr txBox="1"/>
          <p:nvPr/>
        </p:nvSpPr>
        <p:spPr>
          <a:xfrm>
            <a:off x="300250" y="704500"/>
            <a:ext cx="60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a:t>start</a:t>
            </a:r>
            <a:endParaRPr/>
          </a:p>
        </p:txBody>
      </p:sp>
      <p:pic>
        <p:nvPicPr>
          <p:cNvPr id="342" name="Google Shape;342;p25"/>
          <p:cNvPicPr preferRelativeResize="0"/>
          <p:nvPr/>
        </p:nvPicPr>
        <p:blipFill>
          <a:blip r:embed="rId4">
            <a:alphaModFix/>
          </a:blip>
          <a:stretch>
            <a:fillRect/>
          </a:stretch>
        </p:blipFill>
        <p:spPr>
          <a:xfrm>
            <a:off x="952000" y="2406700"/>
            <a:ext cx="695700" cy="677687"/>
          </a:xfrm>
          <a:prstGeom prst="rect">
            <a:avLst/>
          </a:prstGeom>
          <a:noFill/>
          <a:ln>
            <a:noFill/>
          </a:ln>
        </p:spPr>
      </p:pic>
      <p:pic>
        <p:nvPicPr>
          <p:cNvPr id="343" name="Google Shape;343;p25"/>
          <p:cNvPicPr preferRelativeResize="0"/>
          <p:nvPr/>
        </p:nvPicPr>
        <p:blipFill>
          <a:blip r:embed="rId4">
            <a:alphaModFix/>
          </a:blip>
          <a:stretch>
            <a:fillRect/>
          </a:stretch>
        </p:blipFill>
        <p:spPr>
          <a:xfrm>
            <a:off x="952000" y="1102900"/>
            <a:ext cx="695700" cy="677687"/>
          </a:xfrm>
          <a:prstGeom prst="rect">
            <a:avLst/>
          </a:prstGeom>
          <a:noFill/>
          <a:ln>
            <a:noFill/>
          </a:ln>
        </p:spPr>
      </p:pic>
      <p:pic>
        <p:nvPicPr>
          <p:cNvPr id="344" name="Google Shape;344;p25"/>
          <p:cNvPicPr preferRelativeResize="0"/>
          <p:nvPr/>
        </p:nvPicPr>
        <p:blipFill>
          <a:blip r:embed="rId4">
            <a:alphaModFix/>
          </a:blip>
          <a:stretch>
            <a:fillRect/>
          </a:stretch>
        </p:blipFill>
        <p:spPr>
          <a:xfrm>
            <a:off x="932200" y="3710500"/>
            <a:ext cx="695700" cy="677687"/>
          </a:xfrm>
          <a:prstGeom prst="rect">
            <a:avLst/>
          </a:prstGeom>
          <a:noFill/>
          <a:ln>
            <a:noFill/>
          </a:ln>
        </p:spPr>
      </p:pic>
      <p:pic>
        <p:nvPicPr>
          <p:cNvPr id="345" name="Google Shape;345;p25"/>
          <p:cNvPicPr preferRelativeResize="0"/>
          <p:nvPr/>
        </p:nvPicPr>
        <p:blipFill>
          <a:blip r:embed="rId4">
            <a:alphaModFix/>
          </a:blip>
          <a:stretch>
            <a:fillRect/>
          </a:stretch>
        </p:blipFill>
        <p:spPr>
          <a:xfrm>
            <a:off x="2323600" y="1102900"/>
            <a:ext cx="695700" cy="677687"/>
          </a:xfrm>
          <a:prstGeom prst="rect">
            <a:avLst/>
          </a:prstGeom>
          <a:noFill/>
          <a:ln>
            <a:noFill/>
          </a:ln>
        </p:spPr>
      </p:pic>
      <p:pic>
        <p:nvPicPr>
          <p:cNvPr id="346" name="Google Shape;346;p25"/>
          <p:cNvPicPr preferRelativeResize="0"/>
          <p:nvPr/>
        </p:nvPicPr>
        <p:blipFill>
          <a:blip r:embed="rId4">
            <a:alphaModFix/>
          </a:blip>
          <a:stretch>
            <a:fillRect/>
          </a:stretch>
        </p:blipFill>
        <p:spPr>
          <a:xfrm>
            <a:off x="2323600" y="3045712"/>
            <a:ext cx="695700" cy="677687"/>
          </a:xfrm>
          <a:prstGeom prst="rect">
            <a:avLst/>
          </a:prstGeom>
          <a:noFill/>
          <a:ln>
            <a:noFill/>
          </a:ln>
        </p:spPr>
      </p:pic>
      <p:pic>
        <p:nvPicPr>
          <p:cNvPr id="347" name="Google Shape;347;p25"/>
          <p:cNvPicPr preferRelativeResize="0"/>
          <p:nvPr/>
        </p:nvPicPr>
        <p:blipFill>
          <a:blip r:embed="rId4">
            <a:alphaModFix/>
          </a:blip>
          <a:stretch>
            <a:fillRect/>
          </a:stretch>
        </p:blipFill>
        <p:spPr>
          <a:xfrm>
            <a:off x="3715000" y="2412450"/>
            <a:ext cx="695700" cy="677687"/>
          </a:xfrm>
          <a:prstGeom prst="rect">
            <a:avLst/>
          </a:prstGeom>
          <a:noFill/>
          <a:ln>
            <a:noFill/>
          </a:ln>
        </p:spPr>
      </p:pic>
      <p:pic>
        <p:nvPicPr>
          <p:cNvPr id="348" name="Google Shape;348;p25"/>
          <p:cNvPicPr preferRelativeResize="0"/>
          <p:nvPr/>
        </p:nvPicPr>
        <p:blipFill>
          <a:blip r:embed="rId4">
            <a:alphaModFix/>
          </a:blip>
          <a:stretch>
            <a:fillRect/>
          </a:stretch>
        </p:blipFill>
        <p:spPr>
          <a:xfrm>
            <a:off x="4400800" y="1114400"/>
            <a:ext cx="695700" cy="677687"/>
          </a:xfrm>
          <a:prstGeom prst="rect">
            <a:avLst/>
          </a:prstGeom>
          <a:noFill/>
          <a:ln>
            <a:noFill/>
          </a:ln>
        </p:spPr>
      </p:pic>
      <p:pic>
        <p:nvPicPr>
          <p:cNvPr id="349" name="Google Shape;349;p25"/>
          <p:cNvPicPr preferRelativeResize="0"/>
          <p:nvPr/>
        </p:nvPicPr>
        <p:blipFill>
          <a:blip r:embed="rId4">
            <a:alphaModFix/>
          </a:blip>
          <a:stretch>
            <a:fillRect/>
          </a:stretch>
        </p:blipFill>
        <p:spPr>
          <a:xfrm>
            <a:off x="4400800" y="4362400"/>
            <a:ext cx="695700" cy="677687"/>
          </a:xfrm>
          <a:prstGeom prst="rect">
            <a:avLst/>
          </a:prstGeom>
          <a:noFill/>
          <a:ln>
            <a:noFill/>
          </a:ln>
        </p:spPr>
      </p:pic>
      <p:pic>
        <p:nvPicPr>
          <p:cNvPr id="350" name="Google Shape;350;p25"/>
          <p:cNvPicPr preferRelativeResize="0"/>
          <p:nvPr/>
        </p:nvPicPr>
        <p:blipFill>
          <a:blip r:embed="rId4">
            <a:alphaModFix/>
          </a:blip>
          <a:stretch>
            <a:fillRect/>
          </a:stretch>
        </p:blipFill>
        <p:spPr>
          <a:xfrm>
            <a:off x="5782300" y="4362400"/>
            <a:ext cx="695700" cy="677687"/>
          </a:xfrm>
          <a:prstGeom prst="rect">
            <a:avLst/>
          </a:prstGeom>
          <a:noFill/>
          <a:ln>
            <a:noFill/>
          </a:ln>
        </p:spPr>
      </p:pic>
      <p:pic>
        <p:nvPicPr>
          <p:cNvPr id="351" name="Google Shape;351;p25"/>
          <p:cNvPicPr preferRelativeResize="0"/>
          <p:nvPr/>
        </p:nvPicPr>
        <p:blipFill>
          <a:blip r:embed="rId4">
            <a:alphaModFix/>
          </a:blip>
          <a:stretch>
            <a:fillRect/>
          </a:stretch>
        </p:blipFill>
        <p:spPr>
          <a:xfrm>
            <a:off x="5782300" y="2393812"/>
            <a:ext cx="695700" cy="677687"/>
          </a:xfrm>
          <a:prstGeom prst="rect">
            <a:avLst/>
          </a:prstGeom>
          <a:noFill/>
          <a:ln>
            <a:noFill/>
          </a:ln>
        </p:spPr>
      </p:pic>
      <p:pic>
        <p:nvPicPr>
          <p:cNvPr id="352" name="Google Shape;352;p25"/>
          <p:cNvPicPr preferRelativeResize="0"/>
          <p:nvPr/>
        </p:nvPicPr>
        <p:blipFill>
          <a:blip r:embed="rId4">
            <a:alphaModFix/>
          </a:blip>
          <a:stretch>
            <a:fillRect/>
          </a:stretch>
        </p:blipFill>
        <p:spPr>
          <a:xfrm>
            <a:off x="6487900" y="438112"/>
            <a:ext cx="695700" cy="677687"/>
          </a:xfrm>
          <a:prstGeom prst="rect">
            <a:avLst/>
          </a:prstGeom>
          <a:noFill/>
          <a:ln>
            <a:noFill/>
          </a:ln>
        </p:spPr>
      </p:pic>
      <p:pic>
        <p:nvPicPr>
          <p:cNvPr id="353" name="Google Shape;353;p25"/>
          <p:cNvPicPr preferRelativeResize="0"/>
          <p:nvPr/>
        </p:nvPicPr>
        <p:blipFill>
          <a:blip r:embed="rId4">
            <a:alphaModFix/>
          </a:blip>
          <a:stretch>
            <a:fillRect/>
          </a:stretch>
        </p:blipFill>
        <p:spPr>
          <a:xfrm>
            <a:off x="7193500" y="1741912"/>
            <a:ext cx="695700" cy="677687"/>
          </a:xfrm>
          <a:prstGeom prst="rect">
            <a:avLst/>
          </a:prstGeom>
          <a:noFill/>
          <a:ln>
            <a:noFill/>
          </a:ln>
        </p:spPr>
      </p:pic>
      <p:pic>
        <p:nvPicPr>
          <p:cNvPr id="354" name="Google Shape;354;p25"/>
          <p:cNvPicPr preferRelativeResize="0"/>
          <p:nvPr/>
        </p:nvPicPr>
        <p:blipFill>
          <a:blip r:embed="rId4">
            <a:alphaModFix/>
          </a:blip>
          <a:stretch>
            <a:fillRect/>
          </a:stretch>
        </p:blipFill>
        <p:spPr>
          <a:xfrm>
            <a:off x="7889200" y="3052162"/>
            <a:ext cx="695700" cy="67768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id="359" name="Google Shape;359;p26"/>
          <p:cNvPicPr preferRelativeResize="0"/>
          <p:nvPr/>
        </p:nvPicPr>
        <p:blipFill>
          <a:blip r:embed="rId3">
            <a:alphaModFix/>
          </a:blip>
          <a:stretch>
            <a:fillRect/>
          </a:stretch>
        </p:blipFill>
        <p:spPr>
          <a:xfrm>
            <a:off x="175750" y="221300"/>
            <a:ext cx="2788372" cy="2183074"/>
          </a:xfrm>
          <a:prstGeom prst="rect">
            <a:avLst/>
          </a:prstGeom>
          <a:noFill/>
          <a:ln>
            <a:noFill/>
          </a:ln>
        </p:spPr>
      </p:pic>
      <p:pic>
        <p:nvPicPr>
          <p:cNvPr id="360" name="Google Shape;360;p26"/>
          <p:cNvPicPr preferRelativeResize="0"/>
          <p:nvPr/>
        </p:nvPicPr>
        <p:blipFill>
          <a:blip r:embed="rId3">
            <a:alphaModFix/>
          </a:blip>
          <a:stretch>
            <a:fillRect/>
          </a:stretch>
        </p:blipFill>
        <p:spPr>
          <a:xfrm>
            <a:off x="3299250" y="265000"/>
            <a:ext cx="2788372" cy="2183074"/>
          </a:xfrm>
          <a:prstGeom prst="rect">
            <a:avLst/>
          </a:prstGeom>
          <a:noFill/>
          <a:ln>
            <a:noFill/>
          </a:ln>
        </p:spPr>
      </p:pic>
      <p:pic>
        <p:nvPicPr>
          <p:cNvPr id="361" name="Google Shape;361;p26"/>
          <p:cNvPicPr preferRelativeResize="0"/>
          <p:nvPr/>
        </p:nvPicPr>
        <p:blipFill>
          <a:blip r:embed="rId3">
            <a:alphaModFix/>
          </a:blip>
          <a:stretch>
            <a:fillRect/>
          </a:stretch>
        </p:blipFill>
        <p:spPr>
          <a:xfrm>
            <a:off x="6210100" y="221300"/>
            <a:ext cx="2788372" cy="2183074"/>
          </a:xfrm>
          <a:prstGeom prst="rect">
            <a:avLst/>
          </a:prstGeom>
          <a:noFill/>
          <a:ln>
            <a:noFill/>
          </a:ln>
        </p:spPr>
      </p:pic>
      <p:pic>
        <p:nvPicPr>
          <p:cNvPr id="362" name="Google Shape;362;p26"/>
          <p:cNvPicPr preferRelativeResize="0"/>
          <p:nvPr/>
        </p:nvPicPr>
        <p:blipFill>
          <a:blip r:embed="rId3">
            <a:alphaModFix/>
          </a:blip>
          <a:stretch>
            <a:fillRect/>
          </a:stretch>
        </p:blipFill>
        <p:spPr>
          <a:xfrm>
            <a:off x="6210100" y="2571750"/>
            <a:ext cx="2788372" cy="2183074"/>
          </a:xfrm>
          <a:prstGeom prst="rect">
            <a:avLst/>
          </a:prstGeom>
          <a:noFill/>
          <a:ln>
            <a:noFill/>
          </a:ln>
        </p:spPr>
      </p:pic>
      <p:pic>
        <p:nvPicPr>
          <p:cNvPr id="363" name="Google Shape;363;p26"/>
          <p:cNvPicPr preferRelativeResize="0"/>
          <p:nvPr/>
        </p:nvPicPr>
        <p:blipFill>
          <a:blip r:embed="rId3">
            <a:alphaModFix/>
          </a:blip>
          <a:stretch>
            <a:fillRect/>
          </a:stretch>
        </p:blipFill>
        <p:spPr>
          <a:xfrm>
            <a:off x="3335063" y="2528050"/>
            <a:ext cx="2788372" cy="2183074"/>
          </a:xfrm>
          <a:prstGeom prst="rect">
            <a:avLst/>
          </a:prstGeom>
          <a:noFill/>
          <a:ln>
            <a:noFill/>
          </a:ln>
        </p:spPr>
      </p:pic>
      <p:pic>
        <p:nvPicPr>
          <p:cNvPr id="364" name="Google Shape;364;p26"/>
          <p:cNvPicPr preferRelativeResize="0"/>
          <p:nvPr/>
        </p:nvPicPr>
        <p:blipFill>
          <a:blip r:embed="rId3">
            <a:alphaModFix/>
          </a:blip>
          <a:stretch>
            <a:fillRect/>
          </a:stretch>
        </p:blipFill>
        <p:spPr>
          <a:xfrm>
            <a:off x="219450" y="2571750"/>
            <a:ext cx="2788372" cy="2183074"/>
          </a:xfrm>
          <a:prstGeom prst="rect">
            <a:avLst/>
          </a:prstGeom>
          <a:noFill/>
          <a:ln>
            <a:noFill/>
          </a:ln>
        </p:spPr>
      </p:pic>
      <p:sp>
        <p:nvSpPr>
          <p:cNvPr id="365" name="Google Shape;365;p26"/>
          <p:cNvSpPr txBox="1"/>
          <p:nvPr/>
        </p:nvSpPr>
        <p:spPr>
          <a:xfrm>
            <a:off x="986025" y="1068625"/>
            <a:ext cx="1540200" cy="8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t> </a:t>
            </a:r>
            <a:r>
              <a:rPr lang="nl" sz="1700"/>
              <a:t> keelpijn</a:t>
            </a:r>
            <a:endParaRPr sz="1700"/>
          </a:p>
          <a:p>
            <a:pPr indent="0" lvl="0" marL="0" rtl="0" algn="l">
              <a:spcBef>
                <a:spcPts val="0"/>
              </a:spcBef>
              <a:spcAft>
                <a:spcPts val="0"/>
              </a:spcAft>
              <a:buNone/>
            </a:pPr>
            <a:r>
              <a:rPr lang="nl" sz="1700"/>
              <a:t>boomstam</a:t>
            </a:r>
            <a:endParaRPr sz="1700"/>
          </a:p>
          <a:p>
            <a:pPr indent="0" lvl="0" marL="0" rtl="0" algn="l">
              <a:spcBef>
                <a:spcPts val="0"/>
              </a:spcBef>
              <a:spcAft>
                <a:spcPts val="0"/>
              </a:spcAft>
              <a:buNone/>
            </a:pPr>
            <a:r>
              <a:rPr lang="nl" sz="1700"/>
              <a:t>  wandel</a:t>
            </a:r>
            <a:endParaRPr sz="1700"/>
          </a:p>
        </p:txBody>
      </p:sp>
      <p:sp>
        <p:nvSpPr>
          <p:cNvPr id="366" name="Google Shape;366;p26"/>
          <p:cNvSpPr txBox="1"/>
          <p:nvPr/>
        </p:nvSpPr>
        <p:spPr>
          <a:xfrm>
            <a:off x="4120975" y="1132775"/>
            <a:ext cx="1465500" cy="94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700"/>
              <a:t>  poppen</a:t>
            </a:r>
            <a:endParaRPr sz="1700"/>
          </a:p>
          <a:p>
            <a:pPr indent="0" lvl="0" marL="0" rtl="0" algn="l">
              <a:spcBef>
                <a:spcPts val="0"/>
              </a:spcBef>
              <a:spcAft>
                <a:spcPts val="0"/>
              </a:spcAft>
              <a:buNone/>
            </a:pPr>
            <a:r>
              <a:rPr lang="nl" sz="1700"/>
              <a:t>  verdien</a:t>
            </a:r>
            <a:endParaRPr sz="1700"/>
          </a:p>
          <a:p>
            <a:pPr indent="0" lvl="0" marL="0" rtl="0" algn="l">
              <a:spcBef>
                <a:spcPts val="0"/>
              </a:spcBef>
              <a:spcAft>
                <a:spcPts val="0"/>
              </a:spcAft>
              <a:buNone/>
            </a:pPr>
            <a:r>
              <a:rPr lang="nl" sz="1700"/>
              <a:t>  botsen</a:t>
            </a:r>
            <a:endParaRPr sz="1700"/>
          </a:p>
        </p:txBody>
      </p:sp>
      <p:sp>
        <p:nvSpPr>
          <p:cNvPr id="367" name="Google Shape;367;p26"/>
          <p:cNvSpPr txBox="1"/>
          <p:nvPr/>
        </p:nvSpPr>
        <p:spPr>
          <a:xfrm>
            <a:off x="7004525" y="1068625"/>
            <a:ext cx="1465500" cy="94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700"/>
              <a:t>     korst</a:t>
            </a:r>
            <a:endParaRPr sz="1700"/>
          </a:p>
          <a:p>
            <a:pPr indent="0" lvl="0" marL="0" rtl="0" algn="l">
              <a:spcBef>
                <a:spcPts val="0"/>
              </a:spcBef>
              <a:spcAft>
                <a:spcPts val="0"/>
              </a:spcAft>
              <a:buNone/>
            </a:pPr>
            <a:r>
              <a:rPr lang="nl" sz="1700"/>
              <a:t>   plakstift</a:t>
            </a:r>
            <a:endParaRPr sz="1700"/>
          </a:p>
          <a:p>
            <a:pPr indent="0" lvl="0" marL="0" rtl="0" algn="l">
              <a:spcBef>
                <a:spcPts val="0"/>
              </a:spcBef>
              <a:spcAft>
                <a:spcPts val="0"/>
              </a:spcAft>
              <a:buNone/>
            </a:pPr>
            <a:r>
              <a:rPr lang="nl" sz="1700"/>
              <a:t>   bewoog</a:t>
            </a:r>
            <a:endParaRPr sz="1700"/>
          </a:p>
        </p:txBody>
      </p:sp>
      <p:sp>
        <p:nvSpPr>
          <p:cNvPr id="368" name="Google Shape;368;p26"/>
          <p:cNvSpPr txBox="1"/>
          <p:nvPr/>
        </p:nvSpPr>
        <p:spPr>
          <a:xfrm>
            <a:off x="880900" y="3407575"/>
            <a:ext cx="1465500" cy="94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700"/>
              <a:t>   vlaggen</a:t>
            </a:r>
            <a:endParaRPr sz="1700"/>
          </a:p>
          <a:p>
            <a:pPr indent="0" lvl="0" marL="0" rtl="0" algn="l">
              <a:spcBef>
                <a:spcPts val="0"/>
              </a:spcBef>
              <a:spcAft>
                <a:spcPts val="0"/>
              </a:spcAft>
              <a:buNone/>
            </a:pPr>
            <a:r>
              <a:rPr lang="nl" sz="1700"/>
              <a:t>     struik</a:t>
            </a:r>
            <a:endParaRPr sz="1700"/>
          </a:p>
          <a:p>
            <a:pPr indent="0" lvl="0" marL="0" rtl="0" algn="l">
              <a:spcBef>
                <a:spcPts val="0"/>
              </a:spcBef>
              <a:spcAft>
                <a:spcPts val="0"/>
              </a:spcAft>
              <a:buNone/>
            </a:pPr>
            <a:r>
              <a:rPr lang="nl" sz="1700"/>
              <a:t>    kreukt</a:t>
            </a:r>
            <a:endParaRPr sz="1700"/>
          </a:p>
        </p:txBody>
      </p:sp>
      <p:sp>
        <p:nvSpPr>
          <p:cNvPr id="369" name="Google Shape;369;p26"/>
          <p:cNvSpPr txBox="1"/>
          <p:nvPr/>
        </p:nvSpPr>
        <p:spPr>
          <a:xfrm>
            <a:off x="4120975" y="3407575"/>
            <a:ext cx="1465500" cy="94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700"/>
              <a:t>   ratten</a:t>
            </a:r>
            <a:endParaRPr sz="1700"/>
          </a:p>
          <a:p>
            <a:pPr indent="0" lvl="0" marL="0" rtl="0" algn="l">
              <a:spcBef>
                <a:spcPts val="0"/>
              </a:spcBef>
              <a:spcAft>
                <a:spcPts val="0"/>
              </a:spcAft>
              <a:buNone/>
            </a:pPr>
            <a:r>
              <a:rPr lang="nl" sz="1700"/>
              <a:t>    strijk</a:t>
            </a:r>
            <a:endParaRPr sz="1700"/>
          </a:p>
          <a:p>
            <a:pPr indent="0" lvl="0" marL="0" rtl="0" algn="l">
              <a:spcBef>
                <a:spcPts val="0"/>
              </a:spcBef>
              <a:spcAft>
                <a:spcPts val="0"/>
              </a:spcAft>
              <a:buNone/>
            </a:pPr>
            <a:r>
              <a:rPr lang="nl" sz="1700"/>
              <a:t>palmboom</a:t>
            </a:r>
            <a:endParaRPr sz="1700"/>
          </a:p>
        </p:txBody>
      </p:sp>
      <p:sp>
        <p:nvSpPr>
          <p:cNvPr id="370" name="Google Shape;370;p26"/>
          <p:cNvSpPr txBox="1"/>
          <p:nvPr/>
        </p:nvSpPr>
        <p:spPr>
          <a:xfrm>
            <a:off x="7004525" y="3396475"/>
            <a:ext cx="1465500" cy="94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700"/>
              <a:t>    geluid</a:t>
            </a:r>
            <a:endParaRPr sz="1700"/>
          </a:p>
          <a:p>
            <a:pPr indent="0" lvl="0" marL="0" rtl="0" algn="l">
              <a:spcBef>
                <a:spcPts val="0"/>
              </a:spcBef>
              <a:spcAft>
                <a:spcPts val="0"/>
              </a:spcAft>
              <a:buNone/>
            </a:pPr>
            <a:r>
              <a:rPr lang="nl" sz="1700"/>
              <a:t>    sproeit</a:t>
            </a:r>
            <a:endParaRPr sz="1700"/>
          </a:p>
          <a:p>
            <a:pPr indent="0" lvl="0" marL="0" rtl="0" algn="l">
              <a:spcBef>
                <a:spcPts val="0"/>
              </a:spcBef>
              <a:spcAft>
                <a:spcPts val="0"/>
              </a:spcAft>
              <a:buNone/>
            </a:pPr>
            <a:r>
              <a:rPr lang="nl" sz="1700"/>
              <a:t>     tuinen</a:t>
            </a:r>
            <a:endParaRPr sz="1700"/>
          </a:p>
        </p:txBody>
      </p:sp>
      <p:cxnSp>
        <p:nvCxnSpPr>
          <p:cNvPr id="371" name="Google Shape;371;p26"/>
          <p:cNvCxnSpPr/>
          <p:nvPr/>
        </p:nvCxnSpPr>
        <p:spPr>
          <a:xfrm>
            <a:off x="3156900" y="3600"/>
            <a:ext cx="29100" cy="5136300"/>
          </a:xfrm>
          <a:prstGeom prst="straightConnector1">
            <a:avLst/>
          </a:prstGeom>
          <a:noFill/>
          <a:ln cap="flat" cmpd="sng" w="9525">
            <a:solidFill>
              <a:schemeClr val="dk1"/>
            </a:solidFill>
            <a:prstDash val="solid"/>
            <a:round/>
            <a:headEnd len="med" w="med" type="none"/>
            <a:tailEnd len="med" w="med" type="none"/>
          </a:ln>
        </p:spPr>
      </p:cxnSp>
      <p:cxnSp>
        <p:nvCxnSpPr>
          <p:cNvPr id="372" name="Google Shape;372;p26"/>
          <p:cNvCxnSpPr/>
          <p:nvPr/>
        </p:nvCxnSpPr>
        <p:spPr>
          <a:xfrm>
            <a:off x="6210100" y="3600"/>
            <a:ext cx="29100" cy="5136300"/>
          </a:xfrm>
          <a:prstGeom prst="straightConnector1">
            <a:avLst/>
          </a:prstGeom>
          <a:noFill/>
          <a:ln cap="flat" cmpd="sng" w="9525">
            <a:solidFill>
              <a:schemeClr val="dk1"/>
            </a:solidFill>
            <a:prstDash val="solid"/>
            <a:round/>
            <a:headEnd len="med" w="med" type="none"/>
            <a:tailEnd len="med" w="med" type="none"/>
          </a:ln>
        </p:spPr>
      </p:cxnSp>
      <p:cxnSp>
        <p:nvCxnSpPr>
          <p:cNvPr id="373" name="Google Shape;373;p26"/>
          <p:cNvCxnSpPr/>
          <p:nvPr/>
        </p:nvCxnSpPr>
        <p:spPr>
          <a:xfrm flipH="1" rot="10800000">
            <a:off x="0" y="2542700"/>
            <a:ext cx="9128700" cy="72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id="378" name="Google Shape;378;p27"/>
          <p:cNvPicPr preferRelativeResize="0"/>
          <p:nvPr/>
        </p:nvPicPr>
        <p:blipFill>
          <a:blip r:embed="rId3">
            <a:alphaModFix/>
          </a:blip>
          <a:stretch>
            <a:fillRect/>
          </a:stretch>
        </p:blipFill>
        <p:spPr>
          <a:xfrm>
            <a:off x="321450" y="221300"/>
            <a:ext cx="2788372" cy="2183074"/>
          </a:xfrm>
          <a:prstGeom prst="rect">
            <a:avLst/>
          </a:prstGeom>
          <a:noFill/>
          <a:ln>
            <a:noFill/>
          </a:ln>
        </p:spPr>
      </p:pic>
      <p:pic>
        <p:nvPicPr>
          <p:cNvPr id="379" name="Google Shape;379;p27"/>
          <p:cNvPicPr preferRelativeResize="0"/>
          <p:nvPr/>
        </p:nvPicPr>
        <p:blipFill>
          <a:blip r:embed="rId3">
            <a:alphaModFix/>
          </a:blip>
          <a:stretch>
            <a:fillRect/>
          </a:stretch>
        </p:blipFill>
        <p:spPr>
          <a:xfrm>
            <a:off x="3459525" y="221300"/>
            <a:ext cx="2788372" cy="2183074"/>
          </a:xfrm>
          <a:prstGeom prst="rect">
            <a:avLst/>
          </a:prstGeom>
          <a:noFill/>
          <a:ln>
            <a:noFill/>
          </a:ln>
        </p:spPr>
      </p:pic>
      <p:pic>
        <p:nvPicPr>
          <p:cNvPr id="380" name="Google Shape;380;p27"/>
          <p:cNvPicPr preferRelativeResize="0"/>
          <p:nvPr/>
        </p:nvPicPr>
        <p:blipFill>
          <a:blip r:embed="rId3">
            <a:alphaModFix/>
          </a:blip>
          <a:stretch>
            <a:fillRect/>
          </a:stretch>
        </p:blipFill>
        <p:spPr>
          <a:xfrm>
            <a:off x="6210100" y="221300"/>
            <a:ext cx="2788372" cy="2183074"/>
          </a:xfrm>
          <a:prstGeom prst="rect">
            <a:avLst/>
          </a:prstGeom>
          <a:noFill/>
          <a:ln>
            <a:noFill/>
          </a:ln>
        </p:spPr>
      </p:pic>
      <p:pic>
        <p:nvPicPr>
          <p:cNvPr id="381" name="Google Shape;381;p27"/>
          <p:cNvPicPr preferRelativeResize="0"/>
          <p:nvPr/>
        </p:nvPicPr>
        <p:blipFill>
          <a:blip r:embed="rId3">
            <a:alphaModFix/>
          </a:blip>
          <a:stretch>
            <a:fillRect/>
          </a:stretch>
        </p:blipFill>
        <p:spPr>
          <a:xfrm>
            <a:off x="6210100" y="2631050"/>
            <a:ext cx="2788372" cy="2183074"/>
          </a:xfrm>
          <a:prstGeom prst="rect">
            <a:avLst/>
          </a:prstGeom>
          <a:noFill/>
          <a:ln>
            <a:noFill/>
          </a:ln>
        </p:spPr>
      </p:pic>
      <p:pic>
        <p:nvPicPr>
          <p:cNvPr id="382" name="Google Shape;382;p27"/>
          <p:cNvPicPr preferRelativeResize="0"/>
          <p:nvPr/>
        </p:nvPicPr>
        <p:blipFill>
          <a:blip r:embed="rId3">
            <a:alphaModFix/>
          </a:blip>
          <a:stretch>
            <a:fillRect/>
          </a:stretch>
        </p:blipFill>
        <p:spPr>
          <a:xfrm>
            <a:off x="3459525" y="2571750"/>
            <a:ext cx="2788372" cy="2183074"/>
          </a:xfrm>
          <a:prstGeom prst="rect">
            <a:avLst/>
          </a:prstGeom>
          <a:noFill/>
          <a:ln>
            <a:noFill/>
          </a:ln>
        </p:spPr>
      </p:pic>
      <p:pic>
        <p:nvPicPr>
          <p:cNvPr id="383" name="Google Shape;383;p27"/>
          <p:cNvPicPr preferRelativeResize="0"/>
          <p:nvPr/>
        </p:nvPicPr>
        <p:blipFill>
          <a:blip r:embed="rId3">
            <a:alphaModFix/>
          </a:blip>
          <a:stretch>
            <a:fillRect/>
          </a:stretch>
        </p:blipFill>
        <p:spPr>
          <a:xfrm>
            <a:off x="321450" y="2571750"/>
            <a:ext cx="2788372" cy="2183074"/>
          </a:xfrm>
          <a:prstGeom prst="rect">
            <a:avLst/>
          </a:prstGeom>
          <a:noFill/>
          <a:ln>
            <a:noFill/>
          </a:ln>
        </p:spPr>
      </p:pic>
      <p:sp>
        <p:nvSpPr>
          <p:cNvPr id="384" name="Google Shape;384;p27"/>
          <p:cNvSpPr txBox="1"/>
          <p:nvPr/>
        </p:nvSpPr>
        <p:spPr>
          <a:xfrm>
            <a:off x="1031275" y="1050175"/>
            <a:ext cx="1540200" cy="88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t>     haai</a:t>
            </a:r>
            <a:endParaRPr sz="2000"/>
          </a:p>
          <a:p>
            <a:pPr indent="0" lvl="0" marL="0" rtl="0" algn="l">
              <a:spcBef>
                <a:spcPts val="0"/>
              </a:spcBef>
              <a:spcAft>
                <a:spcPts val="0"/>
              </a:spcAft>
              <a:buNone/>
            </a:pPr>
            <a:r>
              <a:rPr lang="nl" sz="2000"/>
              <a:t>     zooi</a:t>
            </a:r>
            <a:endParaRPr sz="2000"/>
          </a:p>
          <a:p>
            <a:pPr indent="0" lvl="0" marL="0" rtl="0" algn="l">
              <a:spcBef>
                <a:spcPts val="0"/>
              </a:spcBef>
              <a:spcAft>
                <a:spcPts val="0"/>
              </a:spcAft>
              <a:buNone/>
            </a:pPr>
            <a:r>
              <a:rPr lang="nl" sz="2000"/>
              <a:t>     loei</a:t>
            </a:r>
            <a:endParaRPr sz="2000"/>
          </a:p>
        </p:txBody>
      </p:sp>
      <p:sp>
        <p:nvSpPr>
          <p:cNvPr id="385" name="Google Shape;385;p27"/>
          <p:cNvSpPr txBox="1"/>
          <p:nvPr/>
        </p:nvSpPr>
        <p:spPr>
          <a:xfrm>
            <a:off x="4305725" y="1012225"/>
            <a:ext cx="1465500" cy="9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900"/>
              <a:t>   maai</a:t>
            </a:r>
            <a:endParaRPr sz="1900"/>
          </a:p>
          <a:p>
            <a:pPr indent="0" lvl="0" marL="0" rtl="0" algn="l">
              <a:spcBef>
                <a:spcPts val="0"/>
              </a:spcBef>
              <a:spcAft>
                <a:spcPts val="0"/>
              </a:spcAft>
              <a:buNone/>
            </a:pPr>
            <a:r>
              <a:rPr lang="nl" sz="1900"/>
              <a:t>   dooi</a:t>
            </a:r>
            <a:endParaRPr sz="1900"/>
          </a:p>
          <a:p>
            <a:pPr indent="0" lvl="0" marL="0" rtl="0" algn="l">
              <a:spcBef>
                <a:spcPts val="0"/>
              </a:spcBef>
              <a:spcAft>
                <a:spcPts val="0"/>
              </a:spcAft>
              <a:buNone/>
            </a:pPr>
            <a:r>
              <a:rPr lang="nl" sz="1900"/>
              <a:t>   bloei</a:t>
            </a:r>
            <a:endParaRPr sz="1900"/>
          </a:p>
        </p:txBody>
      </p:sp>
      <p:sp>
        <p:nvSpPr>
          <p:cNvPr id="386" name="Google Shape;386;p27"/>
          <p:cNvSpPr txBox="1"/>
          <p:nvPr/>
        </p:nvSpPr>
        <p:spPr>
          <a:xfrm>
            <a:off x="1196950" y="3394075"/>
            <a:ext cx="1465500" cy="9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t>    haai</a:t>
            </a:r>
            <a:endParaRPr sz="2000"/>
          </a:p>
          <a:p>
            <a:pPr indent="0" lvl="0" marL="0" rtl="0" algn="l">
              <a:spcBef>
                <a:spcPts val="0"/>
              </a:spcBef>
              <a:spcAft>
                <a:spcPts val="0"/>
              </a:spcAft>
              <a:buNone/>
            </a:pPr>
            <a:r>
              <a:rPr lang="nl" sz="2000"/>
              <a:t>    tooi</a:t>
            </a:r>
            <a:endParaRPr sz="2000"/>
          </a:p>
          <a:p>
            <a:pPr indent="0" lvl="0" marL="0" rtl="0" algn="l">
              <a:spcBef>
                <a:spcPts val="0"/>
              </a:spcBef>
              <a:spcAft>
                <a:spcPts val="0"/>
              </a:spcAft>
              <a:buNone/>
            </a:pPr>
            <a:r>
              <a:rPr lang="nl" sz="2000"/>
              <a:t>    doei</a:t>
            </a:r>
            <a:endParaRPr sz="2000"/>
          </a:p>
        </p:txBody>
      </p:sp>
      <p:sp>
        <p:nvSpPr>
          <p:cNvPr id="387" name="Google Shape;387;p27"/>
          <p:cNvSpPr txBox="1"/>
          <p:nvPr/>
        </p:nvSpPr>
        <p:spPr>
          <a:xfrm>
            <a:off x="4412850" y="3394075"/>
            <a:ext cx="1465500" cy="9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t> zaai</a:t>
            </a:r>
            <a:endParaRPr sz="2000"/>
          </a:p>
          <a:p>
            <a:pPr indent="0" lvl="0" marL="0" rtl="0" algn="l">
              <a:spcBef>
                <a:spcPts val="0"/>
              </a:spcBef>
              <a:spcAft>
                <a:spcPts val="0"/>
              </a:spcAft>
              <a:buNone/>
            </a:pPr>
            <a:r>
              <a:rPr lang="nl" sz="2000"/>
              <a:t> boei</a:t>
            </a:r>
            <a:endParaRPr sz="2000"/>
          </a:p>
          <a:p>
            <a:pPr indent="0" lvl="0" marL="0" rtl="0" algn="l">
              <a:spcBef>
                <a:spcPts val="0"/>
              </a:spcBef>
              <a:spcAft>
                <a:spcPts val="0"/>
              </a:spcAft>
              <a:buNone/>
            </a:pPr>
            <a:r>
              <a:rPr lang="nl" sz="2000"/>
              <a:t> mooi</a:t>
            </a:r>
            <a:endParaRPr sz="2000"/>
          </a:p>
        </p:txBody>
      </p:sp>
      <p:sp>
        <p:nvSpPr>
          <p:cNvPr id="388" name="Google Shape;388;p27"/>
          <p:cNvSpPr txBox="1"/>
          <p:nvPr/>
        </p:nvSpPr>
        <p:spPr>
          <a:xfrm>
            <a:off x="7044975" y="3477075"/>
            <a:ext cx="1465500" cy="9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t>   fraai</a:t>
            </a:r>
            <a:endParaRPr sz="2000"/>
          </a:p>
          <a:p>
            <a:pPr indent="0" lvl="0" marL="0" rtl="0" algn="l">
              <a:spcBef>
                <a:spcPts val="0"/>
              </a:spcBef>
              <a:spcAft>
                <a:spcPts val="0"/>
              </a:spcAft>
              <a:buNone/>
            </a:pPr>
            <a:r>
              <a:rPr lang="nl" sz="2000"/>
              <a:t>   hooi</a:t>
            </a:r>
            <a:endParaRPr sz="2000"/>
          </a:p>
          <a:p>
            <a:pPr indent="0" lvl="0" marL="0" rtl="0" algn="l">
              <a:spcBef>
                <a:spcPts val="0"/>
              </a:spcBef>
              <a:spcAft>
                <a:spcPts val="0"/>
              </a:spcAft>
              <a:buNone/>
            </a:pPr>
            <a:r>
              <a:rPr lang="nl" sz="2000"/>
              <a:t>   knoei</a:t>
            </a:r>
            <a:endParaRPr sz="2000"/>
          </a:p>
        </p:txBody>
      </p:sp>
      <p:sp>
        <p:nvSpPr>
          <p:cNvPr id="389" name="Google Shape;389;p27"/>
          <p:cNvSpPr txBox="1"/>
          <p:nvPr/>
        </p:nvSpPr>
        <p:spPr>
          <a:xfrm>
            <a:off x="7070450" y="1051175"/>
            <a:ext cx="1112100" cy="9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chemeClr val="dk2"/>
                </a:solidFill>
              </a:rPr>
              <a:t>   taai</a:t>
            </a:r>
            <a:endParaRPr sz="1800">
              <a:solidFill>
                <a:schemeClr val="dk2"/>
              </a:solidFill>
            </a:endParaRPr>
          </a:p>
          <a:p>
            <a:pPr indent="0" lvl="0" marL="0" rtl="0" algn="l">
              <a:spcBef>
                <a:spcPts val="0"/>
              </a:spcBef>
              <a:spcAft>
                <a:spcPts val="0"/>
              </a:spcAft>
              <a:buNone/>
            </a:pPr>
            <a:r>
              <a:rPr lang="nl" sz="1800">
                <a:solidFill>
                  <a:schemeClr val="dk2"/>
                </a:solidFill>
              </a:rPr>
              <a:t>   kooi</a:t>
            </a:r>
            <a:endParaRPr sz="1800">
              <a:solidFill>
                <a:schemeClr val="dk2"/>
              </a:solidFill>
            </a:endParaRPr>
          </a:p>
          <a:p>
            <a:pPr indent="0" lvl="0" marL="0" rtl="0" algn="l">
              <a:spcBef>
                <a:spcPts val="0"/>
              </a:spcBef>
              <a:spcAft>
                <a:spcPts val="0"/>
              </a:spcAft>
              <a:buNone/>
            </a:pPr>
            <a:r>
              <a:rPr lang="nl" sz="1800">
                <a:solidFill>
                  <a:schemeClr val="dk2"/>
                </a:solidFill>
              </a:rPr>
              <a:t>   roei</a:t>
            </a:r>
            <a:endParaRPr sz="18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id="394" name="Google Shape;394;p28"/>
          <p:cNvPicPr preferRelativeResize="0"/>
          <p:nvPr/>
        </p:nvPicPr>
        <p:blipFill>
          <a:blip r:embed="rId3">
            <a:alphaModFix/>
          </a:blip>
          <a:stretch>
            <a:fillRect/>
          </a:stretch>
        </p:blipFill>
        <p:spPr>
          <a:xfrm>
            <a:off x="321450" y="221300"/>
            <a:ext cx="2788372" cy="2183074"/>
          </a:xfrm>
          <a:prstGeom prst="rect">
            <a:avLst/>
          </a:prstGeom>
          <a:noFill/>
          <a:ln>
            <a:noFill/>
          </a:ln>
        </p:spPr>
      </p:pic>
      <p:pic>
        <p:nvPicPr>
          <p:cNvPr id="395" name="Google Shape;395;p28"/>
          <p:cNvPicPr preferRelativeResize="0"/>
          <p:nvPr/>
        </p:nvPicPr>
        <p:blipFill>
          <a:blip r:embed="rId3">
            <a:alphaModFix/>
          </a:blip>
          <a:stretch>
            <a:fillRect/>
          </a:stretch>
        </p:blipFill>
        <p:spPr>
          <a:xfrm>
            <a:off x="3459525" y="221300"/>
            <a:ext cx="2788372" cy="2183074"/>
          </a:xfrm>
          <a:prstGeom prst="rect">
            <a:avLst/>
          </a:prstGeom>
          <a:noFill/>
          <a:ln>
            <a:noFill/>
          </a:ln>
        </p:spPr>
      </p:pic>
      <p:pic>
        <p:nvPicPr>
          <p:cNvPr id="396" name="Google Shape;396;p28"/>
          <p:cNvPicPr preferRelativeResize="0"/>
          <p:nvPr/>
        </p:nvPicPr>
        <p:blipFill>
          <a:blip r:embed="rId3">
            <a:alphaModFix/>
          </a:blip>
          <a:stretch>
            <a:fillRect/>
          </a:stretch>
        </p:blipFill>
        <p:spPr>
          <a:xfrm>
            <a:off x="6210100" y="221300"/>
            <a:ext cx="2788372" cy="2183074"/>
          </a:xfrm>
          <a:prstGeom prst="rect">
            <a:avLst/>
          </a:prstGeom>
          <a:noFill/>
          <a:ln>
            <a:noFill/>
          </a:ln>
        </p:spPr>
      </p:pic>
      <p:pic>
        <p:nvPicPr>
          <p:cNvPr id="397" name="Google Shape;397;p28"/>
          <p:cNvPicPr preferRelativeResize="0"/>
          <p:nvPr/>
        </p:nvPicPr>
        <p:blipFill>
          <a:blip r:embed="rId3">
            <a:alphaModFix/>
          </a:blip>
          <a:stretch>
            <a:fillRect/>
          </a:stretch>
        </p:blipFill>
        <p:spPr>
          <a:xfrm>
            <a:off x="6210100" y="2631050"/>
            <a:ext cx="2788372" cy="2183074"/>
          </a:xfrm>
          <a:prstGeom prst="rect">
            <a:avLst/>
          </a:prstGeom>
          <a:noFill/>
          <a:ln>
            <a:noFill/>
          </a:ln>
        </p:spPr>
      </p:pic>
      <p:pic>
        <p:nvPicPr>
          <p:cNvPr id="398" name="Google Shape;398;p28"/>
          <p:cNvPicPr preferRelativeResize="0"/>
          <p:nvPr/>
        </p:nvPicPr>
        <p:blipFill>
          <a:blip r:embed="rId3">
            <a:alphaModFix/>
          </a:blip>
          <a:stretch>
            <a:fillRect/>
          </a:stretch>
        </p:blipFill>
        <p:spPr>
          <a:xfrm>
            <a:off x="3459525" y="2571750"/>
            <a:ext cx="2788372" cy="2183074"/>
          </a:xfrm>
          <a:prstGeom prst="rect">
            <a:avLst/>
          </a:prstGeom>
          <a:noFill/>
          <a:ln>
            <a:noFill/>
          </a:ln>
        </p:spPr>
      </p:pic>
      <p:pic>
        <p:nvPicPr>
          <p:cNvPr id="399" name="Google Shape;399;p28"/>
          <p:cNvPicPr preferRelativeResize="0"/>
          <p:nvPr/>
        </p:nvPicPr>
        <p:blipFill>
          <a:blip r:embed="rId3">
            <a:alphaModFix/>
          </a:blip>
          <a:stretch>
            <a:fillRect/>
          </a:stretch>
        </p:blipFill>
        <p:spPr>
          <a:xfrm>
            <a:off x="321450" y="2571750"/>
            <a:ext cx="2788372" cy="2183074"/>
          </a:xfrm>
          <a:prstGeom prst="rect">
            <a:avLst/>
          </a:prstGeom>
          <a:noFill/>
          <a:ln>
            <a:noFill/>
          </a:ln>
        </p:spPr>
      </p:pic>
      <p:sp>
        <p:nvSpPr>
          <p:cNvPr id="400" name="Google Shape;400;p28"/>
          <p:cNvSpPr txBox="1"/>
          <p:nvPr/>
        </p:nvSpPr>
        <p:spPr>
          <a:xfrm>
            <a:off x="1031275" y="1020150"/>
            <a:ext cx="1540200" cy="8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t>   zachte</a:t>
            </a:r>
            <a:endParaRPr sz="2000"/>
          </a:p>
          <a:p>
            <a:pPr indent="0" lvl="0" marL="0" rtl="0" algn="l">
              <a:spcBef>
                <a:spcPts val="0"/>
              </a:spcBef>
              <a:spcAft>
                <a:spcPts val="0"/>
              </a:spcAft>
              <a:buNone/>
            </a:pPr>
            <a:r>
              <a:rPr lang="nl" sz="2000"/>
              <a:t>    zieke</a:t>
            </a:r>
            <a:endParaRPr sz="2000"/>
          </a:p>
          <a:p>
            <a:pPr indent="0" lvl="0" marL="0" rtl="0" algn="l">
              <a:spcBef>
                <a:spcPts val="0"/>
              </a:spcBef>
              <a:spcAft>
                <a:spcPts val="0"/>
              </a:spcAft>
              <a:buNone/>
            </a:pPr>
            <a:r>
              <a:rPr lang="nl" sz="2000"/>
              <a:t>    dikte</a:t>
            </a:r>
            <a:endParaRPr sz="2000"/>
          </a:p>
        </p:txBody>
      </p:sp>
      <p:sp>
        <p:nvSpPr>
          <p:cNvPr id="401" name="Google Shape;401;p28"/>
          <p:cNvSpPr txBox="1"/>
          <p:nvPr/>
        </p:nvSpPr>
        <p:spPr>
          <a:xfrm>
            <a:off x="4359200" y="1070325"/>
            <a:ext cx="1465500" cy="94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t> enge</a:t>
            </a:r>
            <a:endParaRPr sz="2000"/>
          </a:p>
          <a:p>
            <a:pPr indent="0" lvl="0" marL="0" rtl="0" algn="l">
              <a:spcBef>
                <a:spcPts val="0"/>
              </a:spcBef>
              <a:spcAft>
                <a:spcPts val="0"/>
              </a:spcAft>
              <a:buNone/>
            </a:pPr>
            <a:r>
              <a:rPr lang="nl" sz="2000"/>
              <a:t>woede</a:t>
            </a:r>
            <a:endParaRPr sz="2000"/>
          </a:p>
          <a:p>
            <a:pPr indent="0" lvl="0" marL="0" rtl="0" algn="l">
              <a:spcBef>
                <a:spcPts val="0"/>
              </a:spcBef>
              <a:spcAft>
                <a:spcPts val="0"/>
              </a:spcAft>
              <a:buNone/>
            </a:pPr>
            <a:r>
              <a:rPr lang="nl" sz="2000"/>
              <a:t>blauwe</a:t>
            </a:r>
            <a:endParaRPr sz="2000"/>
          </a:p>
        </p:txBody>
      </p:sp>
      <p:sp>
        <p:nvSpPr>
          <p:cNvPr id="402" name="Google Shape;402;p28"/>
          <p:cNvSpPr txBox="1"/>
          <p:nvPr/>
        </p:nvSpPr>
        <p:spPr>
          <a:xfrm>
            <a:off x="6988550" y="1070325"/>
            <a:ext cx="1465500" cy="94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900"/>
              <a:t>  </a:t>
            </a:r>
            <a:r>
              <a:rPr lang="nl" sz="2000"/>
              <a:t>mooie</a:t>
            </a:r>
            <a:endParaRPr sz="2000"/>
          </a:p>
          <a:p>
            <a:pPr indent="0" lvl="0" marL="0" rtl="0" algn="l">
              <a:spcBef>
                <a:spcPts val="0"/>
              </a:spcBef>
              <a:spcAft>
                <a:spcPts val="0"/>
              </a:spcAft>
              <a:buNone/>
            </a:pPr>
            <a:r>
              <a:rPr lang="nl" sz="2000"/>
              <a:t>  bruine</a:t>
            </a:r>
            <a:endParaRPr sz="2000"/>
          </a:p>
          <a:p>
            <a:pPr indent="0" lvl="0" marL="0" rtl="0" algn="l">
              <a:spcBef>
                <a:spcPts val="0"/>
              </a:spcBef>
              <a:spcAft>
                <a:spcPts val="0"/>
              </a:spcAft>
              <a:buNone/>
            </a:pPr>
            <a:r>
              <a:rPr lang="nl" sz="2000"/>
              <a:t>  sterke</a:t>
            </a:r>
            <a:endParaRPr sz="2000"/>
          </a:p>
        </p:txBody>
      </p:sp>
      <p:sp>
        <p:nvSpPr>
          <p:cNvPr id="403" name="Google Shape;403;p28"/>
          <p:cNvSpPr txBox="1"/>
          <p:nvPr/>
        </p:nvSpPr>
        <p:spPr>
          <a:xfrm>
            <a:off x="1068625" y="3372675"/>
            <a:ext cx="1465500" cy="101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t>   </a:t>
            </a:r>
            <a:r>
              <a:rPr lang="nl" sz="2000"/>
              <a:t> wilde</a:t>
            </a:r>
            <a:endParaRPr sz="2000"/>
          </a:p>
          <a:p>
            <a:pPr indent="0" lvl="0" marL="0" rtl="0" algn="l">
              <a:spcBef>
                <a:spcPts val="0"/>
              </a:spcBef>
              <a:spcAft>
                <a:spcPts val="0"/>
              </a:spcAft>
              <a:buNone/>
            </a:pPr>
            <a:r>
              <a:rPr lang="nl" sz="2000"/>
              <a:t>    lange</a:t>
            </a:r>
            <a:endParaRPr sz="2000"/>
          </a:p>
          <a:p>
            <a:pPr indent="0" lvl="0" marL="0" rtl="0" algn="l">
              <a:spcBef>
                <a:spcPts val="0"/>
              </a:spcBef>
              <a:spcAft>
                <a:spcPts val="0"/>
              </a:spcAft>
              <a:buNone/>
            </a:pPr>
            <a:r>
              <a:rPr lang="nl" sz="2000"/>
              <a:t>   goede</a:t>
            </a:r>
            <a:endParaRPr sz="2000"/>
          </a:p>
        </p:txBody>
      </p:sp>
      <p:sp>
        <p:nvSpPr>
          <p:cNvPr id="404" name="Google Shape;404;p28"/>
          <p:cNvSpPr txBox="1"/>
          <p:nvPr/>
        </p:nvSpPr>
        <p:spPr>
          <a:xfrm>
            <a:off x="4209675" y="3410925"/>
            <a:ext cx="1465500" cy="94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t>   aarde</a:t>
            </a:r>
            <a:endParaRPr sz="2000"/>
          </a:p>
          <a:p>
            <a:pPr indent="0" lvl="0" marL="0" rtl="0" algn="l">
              <a:spcBef>
                <a:spcPts val="0"/>
              </a:spcBef>
              <a:spcAft>
                <a:spcPts val="0"/>
              </a:spcAft>
              <a:buNone/>
            </a:pPr>
            <a:r>
              <a:rPr lang="nl" sz="2000"/>
              <a:t>   arme</a:t>
            </a:r>
            <a:endParaRPr sz="2000"/>
          </a:p>
          <a:p>
            <a:pPr indent="0" lvl="0" marL="0" rtl="0" algn="l">
              <a:spcBef>
                <a:spcPts val="0"/>
              </a:spcBef>
              <a:spcAft>
                <a:spcPts val="0"/>
              </a:spcAft>
              <a:buNone/>
            </a:pPr>
            <a:r>
              <a:rPr lang="nl" sz="2000"/>
              <a:t>   lieve</a:t>
            </a:r>
            <a:endParaRPr sz="2000"/>
          </a:p>
        </p:txBody>
      </p:sp>
      <p:sp>
        <p:nvSpPr>
          <p:cNvPr id="405" name="Google Shape;405;p28"/>
          <p:cNvSpPr txBox="1"/>
          <p:nvPr/>
        </p:nvSpPr>
        <p:spPr>
          <a:xfrm>
            <a:off x="6988550" y="3449175"/>
            <a:ext cx="1465500" cy="94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t>   ronde</a:t>
            </a:r>
            <a:endParaRPr sz="2000"/>
          </a:p>
          <a:p>
            <a:pPr indent="0" lvl="0" marL="0" rtl="0" algn="l">
              <a:spcBef>
                <a:spcPts val="0"/>
              </a:spcBef>
              <a:spcAft>
                <a:spcPts val="0"/>
              </a:spcAft>
              <a:buNone/>
            </a:pPr>
            <a:r>
              <a:rPr lang="nl" sz="2000"/>
              <a:t>     me</a:t>
            </a:r>
            <a:endParaRPr sz="2000"/>
          </a:p>
          <a:p>
            <a:pPr indent="0" lvl="0" marL="0" rtl="0" algn="l">
              <a:spcBef>
                <a:spcPts val="0"/>
              </a:spcBef>
              <a:spcAft>
                <a:spcPts val="0"/>
              </a:spcAft>
              <a:buNone/>
            </a:pPr>
            <a:r>
              <a:rPr lang="nl" sz="2000"/>
              <a:t>   stoere</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4"/>
          <p:cNvPicPr preferRelativeResize="0"/>
          <p:nvPr/>
        </p:nvPicPr>
        <p:blipFill>
          <a:blip r:embed="rId3">
            <a:alphaModFix/>
          </a:blip>
          <a:stretch>
            <a:fillRect/>
          </a:stretch>
        </p:blipFill>
        <p:spPr>
          <a:xfrm>
            <a:off x="1532200" y="241425"/>
            <a:ext cx="5664225" cy="4350576"/>
          </a:xfrm>
          <a:prstGeom prst="rect">
            <a:avLst/>
          </a:prstGeom>
          <a:noFill/>
          <a:ln>
            <a:noFill/>
          </a:ln>
        </p:spPr>
      </p:pic>
      <p:sp>
        <p:nvSpPr>
          <p:cNvPr id="66" name="Google Shape;66;p14"/>
          <p:cNvSpPr txBox="1"/>
          <p:nvPr/>
        </p:nvSpPr>
        <p:spPr>
          <a:xfrm>
            <a:off x="3735125" y="2274125"/>
            <a:ext cx="2492400" cy="73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700"/>
              <a:t>kern 7</a:t>
            </a:r>
            <a:endParaRPr sz="3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nvSpPr>
        <p:spPr>
          <a:xfrm>
            <a:off x="-1018175" y="2722925"/>
            <a:ext cx="341700" cy="36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rgbClr val="FF0000"/>
              </a:solidFill>
            </a:endParaRPr>
          </a:p>
        </p:txBody>
      </p:sp>
      <p:pic>
        <p:nvPicPr>
          <p:cNvPr id="72" name="Google Shape;72;p15"/>
          <p:cNvPicPr preferRelativeResize="0"/>
          <p:nvPr/>
        </p:nvPicPr>
        <p:blipFill>
          <a:blip r:embed="rId3">
            <a:alphaModFix/>
          </a:blip>
          <a:stretch>
            <a:fillRect/>
          </a:stretch>
        </p:blipFill>
        <p:spPr>
          <a:xfrm>
            <a:off x="18187" y="0"/>
            <a:ext cx="9107625" cy="5143501"/>
          </a:xfrm>
          <a:prstGeom prst="rect">
            <a:avLst/>
          </a:prstGeom>
          <a:noFill/>
          <a:ln>
            <a:noFill/>
          </a:ln>
        </p:spPr>
      </p:pic>
      <p:sp>
        <p:nvSpPr>
          <p:cNvPr id="73" name="Google Shape;73;p15"/>
          <p:cNvSpPr/>
          <p:nvPr/>
        </p:nvSpPr>
        <p:spPr>
          <a:xfrm>
            <a:off x="952000" y="451000"/>
            <a:ext cx="695700" cy="6519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 name="Google Shape;74;p15"/>
          <p:cNvSpPr/>
          <p:nvPr/>
        </p:nvSpPr>
        <p:spPr>
          <a:xfrm>
            <a:off x="952000" y="11029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 name="Google Shape;75;p15"/>
          <p:cNvSpPr/>
          <p:nvPr/>
        </p:nvSpPr>
        <p:spPr>
          <a:xfrm>
            <a:off x="952000" y="3058600"/>
            <a:ext cx="695700" cy="651900"/>
          </a:xfrm>
          <a:prstGeom prst="rec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5"/>
          <p:cNvSpPr/>
          <p:nvPr/>
        </p:nvSpPr>
        <p:spPr>
          <a:xfrm>
            <a:off x="952000" y="37105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 name="Google Shape;77;p15"/>
          <p:cNvSpPr/>
          <p:nvPr/>
        </p:nvSpPr>
        <p:spPr>
          <a:xfrm>
            <a:off x="952000" y="1754800"/>
            <a:ext cx="695700" cy="6519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 name="Google Shape;78;p15"/>
          <p:cNvSpPr/>
          <p:nvPr/>
        </p:nvSpPr>
        <p:spPr>
          <a:xfrm>
            <a:off x="2323600" y="1754800"/>
            <a:ext cx="695700" cy="6519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 name="Google Shape;79;p15"/>
          <p:cNvSpPr/>
          <p:nvPr/>
        </p:nvSpPr>
        <p:spPr>
          <a:xfrm>
            <a:off x="2323600" y="2406700"/>
            <a:ext cx="695700" cy="6519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 name="Google Shape;80;p15"/>
          <p:cNvSpPr/>
          <p:nvPr/>
        </p:nvSpPr>
        <p:spPr>
          <a:xfrm>
            <a:off x="2323600" y="11029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 name="Google Shape;81;p15"/>
          <p:cNvSpPr/>
          <p:nvPr/>
        </p:nvSpPr>
        <p:spPr>
          <a:xfrm>
            <a:off x="3715000" y="1102900"/>
            <a:ext cx="695700" cy="651900"/>
          </a:xfrm>
          <a:prstGeom prst="rect">
            <a:avLst/>
          </a:prstGeom>
          <a:solidFill>
            <a:srgbClr val="F1C232"/>
          </a:solid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 name="Google Shape;82;p15"/>
          <p:cNvSpPr/>
          <p:nvPr/>
        </p:nvSpPr>
        <p:spPr>
          <a:xfrm>
            <a:off x="3019300" y="1102900"/>
            <a:ext cx="695700" cy="651900"/>
          </a:xfrm>
          <a:prstGeom prst="rect">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 name="Google Shape;83;p15"/>
          <p:cNvSpPr/>
          <p:nvPr/>
        </p:nvSpPr>
        <p:spPr>
          <a:xfrm>
            <a:off x="2323600" y="30586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15"/>
          <p:cNvSpPr/>
          <p:nvPr/>
        </p:nvSpPr>
        <p:spPr>
          <a:xfrm>
            <a:off x="2343400" y="3710500"/>
            <a:ext cx="695700" cy="6519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5" name="Google Shape;85;p15"/>
          <p:cNvSpPr/>
          <p:nvPr/>
        </p:nvSpPr>
        <p:spPr>
          <a:xfrm>
            <a:off x="1647700" y="3710500"/>
            <a:ext cx="695700" cy="6519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6" name="Google Shape;86;p15"/>
          <p:cNvSpPr/>
          <p:nvPr/>
        </p:nvSpPr>
        <p:spPr>
          <a:xfrm>
            <a:off x="3715000" y="24067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 name="Google Shape;87;p15"/>
          <p:cNvSpPr/>
          <p:nvPr/>
        </p:nvSpPr>
        <p:spPr>
          <a:xfrm>
            <a:off x="4410700" y="2406700"/>
            <a:ext cx="695700" cy="6519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 name="Google Shape;88;p15"/>
          <p:cNvSpPr/>
          <p:nvPr/>
        </p:nvSpPr>
        <p:spPr>
          <a:xfrm>
            <a:off x="4410700" y="1754800"/>
            <a:ext cx="695700" cy="651900"/>
          </a:xfrm>
          <a:prstGeom prst="rect">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 name="Google Shape;89;p15"/>
          <p:cNvSpPr/>
          <p:nvPr/>
        </p:nvSpPr>
        <p:spPr>
          <a:xfrm>
            <a:off x="4410700" y="11029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 name="Google Shape;90;p15"/>
          <p:cNvSpPr/>
          <p:nvPr/>
        </p:nvSpPr>
        <p:spPr>
          <a:xfrm>
            <a:off x="3715000" y="3058600"/>
            <a:ext cx="695700" cy="651900"/>
          </a:xfrm>
          <a:prstGeom prst="rect">
            <a:avLst/>
          </a:prstGeom>
          <a:solidFill>
            <a:srgbClr val="E69138"/>
          </a:solidFill>
          <a:ln cap="flat" cmpd="sng" w="9525">
            <a:solidFill>
              <a:srgbClr val="F6B2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1" name="Google Shape;91;p15"/>
          <p:cNvSpPr/>
          <p:nvPr/>
        </p:nvSpPr>
        <p:spPr>
          <a:xfrm>
            <a:off x="4410700" y="43624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 name="Google Shape;92;p15"/>
          <p:cNvSpPr/>
          <p:nvPr/>
        </p:nvSpPr>
        <p:spPr>
          <a:xfrm>
            <a:off x="5086600" y="4362400"/>
            <a:ext cx="695700" cy="6519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3" name="Google Shape;93;p15"/>
          <p:cNvSpPr/>
          <p:nvPr/>
        </p:nvSpPr>
        <p:spPr>
          <a:xfrm>
            <a:off x="3715000" y="3710500"/>
            <a:ext cx="695700" cy="651900"/>
          </a:xfrm>
          <a:prstGeom prst="rect">
            <a:avLst/>
          </a:prstGeom>
          <a:solidFill>
            <a:srgbClr val="A64D7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 name="Google Shape;94;p15"/>
          <p:cNvSpPr/>
          <p:nvPr/>
        </p:nvSpPr>
        <p:spPr>
          <a:xfrm>
            <a:off x="3715000" y="4362400"/>
            <a:ext cx="695700" cy="651900"/>
          </a:xfrm>
          <a:prstGeom prst="rect">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 name="Google Shape;95;p15"/>
          <p:cNvSpPr/>
          <p:nvPr/>
        </p:nvSpPr>
        <p:spPr>
          <a:xfrm>
            <a:off x="5782300" y="1102900"/>
            <a:ext cx="695700" cy="651900"/>
          </a:xfrm>
          <a:prstGeom prst="rect">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 name="Google Shape;96;p15"/>
          <p:cNvSpPr/>
          <p:nvPr/>
        </p:nvSpPr>
        <p:spPr>
          <a:xfrm>
            <a:off x="5782300" y="1754800"/>
            <a:ext cx="695700" cy="6519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7" name="Google Shape;97;p15"/>
          <p:cNvSpPr/>
          <p:nvPr/>
        </p:nvSpPr>
        <p:spPr>
          <a:xfrm>
            <a:off x="5782300" y="24067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8" name="Google Shape;98;p15"/>
          <p:cNvSpPr/>
          <p:nvPr/>
        </p:nvSpPr>
        <p:spPr>
          <a:xfrm>
            <a:off x="5782300" y="3058600"/>
            <a:ext cx="695700" cy="651900"/>
          </a:xfrm>
          <a:prstGeom prst="rect">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9" name="Google Shape;99;p15"/>
          <p:cNvSpPr/>
          <p:nvPr/>
        </p:nvSpPr>
        <p:spPr>
          <a:xfrm>
            <a:off x="5782300" y="3710500"/>
            <a:ext cx="695700" cy="6519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 name="Google Shape;100;p15"/>
          <p:cNvSpPr/>
          <p:nvPr/>
        </p:nvSpPr>
        <p:spPr>
          <a:xfrm>
            <a:off x="7193500" y="451000"/>
            <a:ext cx="695700" cy="651900"/>
          </a:xfrm>
          <a:prstGeom prst="rect">
            <a:avLst/>
          </a:prstGeom>
          <a:solidFill>
            <a:srgbClr val="4C11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 name="Google Shape;101;p15"/>
          <p:cNvSpPr/>
          <p:nvPr/>
        </p:nvSpPr>
        <p:spPr>
          <a:xfrm>
            <a:off x="6497800" y="4510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2" name="Google Shape;102;p15"/>
          <p:cNvSpPr/>
          <p:nvPr/>
        </p:nvSpPr>
        <p:spPr>
          <a:xfrm>
            <a:off x="5782300" y="451000"/>
            <a:ext cx="695700" cy="6519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 name="Google Shape;103;p15"/>
          <p:cNvSpPr/>
          <p:nvPr/>
        </p:nvSpPr>
        <p:spPr>
          <a:xfrm>
            <a:off x="7193500" y="17548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4" name="Google Shape;104;p15"/>
          <p:cNvSpPr/>
          <p:nvPr/>
        </p:nvSpPr>
        <p:spPr>
          <a:xfrm>
            <a:off x="7193500" y="1102900"/>
            <a:ext cx="695700" cy="6519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5" name="Google Shape;105;p15"/>
          <p:cNvSpPr/>
          <p:nvPr/>
        </p:nvSpPr>
        <p:spPr>
          <a:xfrm>
            <a:off x="7193500" y="3058600"/>
            <a:ext cx="695700" cy="6519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 name="Google Shape;106;p15"/>
          <p:cNvSpPr/>
          <p:nvPr/>
        </p:nvSpPr>
        <p:spPr>
          <a:xfrm>
            <a:off x="7193500" y="2406700"/>
            <a:ext cx="695700" cy="6519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 name="Google Shape;107;p15"/>
          <p:cNvSpPr/>
          <p:nvPr/>
        </p:nvSpPr>
        <p:spPr>
          <a:xfrm>
            <a:off x="7889200" y="3710500"/>
            <a:ext cx="695700" cy="651900"/>
          </a:xfrm>
          <a:prstGeom prst="rec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 name="Google Shape;108;p15"/>
          <p:cNvSpPr/>
          <p:nvPr/>
        </p:nvSpPr>
        <p:spPr>
          <a:xfrm>
            <a:off x="7889200" y="30586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 name="Google Shape;109;p15"/>
          <p:cNvSpPr/>
          <p:nvPr/>
        </p:nvSpPr>
        <p:spPr>
          <a:xfrm>
            <a:off x="7390175" y="4362400"/>
            <a:ext cx="1194600" cy="6519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 name="Google Shape;110;p15"/>
          <p:cNvSpPr/>
          <p:nvPr/>
        </p:nvSpPr>
        <p:spPr>
          <a:xfrm>
            <a:off x="256300" y="451000"/>
            <a:ext cx="695700" cy="9072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1" name="Google Shape;111;p15"/>
          <p:cNvSpPr txBox="1"/>
          <p:nvPr/>
        </p:nvSpPr>
        <p:spPr>
          <a:xfrm>
            <a:off x="300250" y="704500"/>
            <a:ext cx="60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a:t>start</a:t>
            </a:r>
            <a:endParaRPr/>
          </a:p>
        </p:txBody>
      </p:sp>
      <p:pic>
        <p:nvPicPr>
          <p:cNvPr id="112" name="Google Shape;112;p15"/>
          <p:cNvPicPr preferRelativeResize="0"/>
          <p:nvPr/>
        </p:nvPicPr>
        <p:blipFill>
          <a:blip r:embed="rId4">
            <a:alphaModFix/>
          </a:blip>
          <a:stretch>
            <a:fillRect/>
          </a:stretch>
        </p:blipFill>
        <p:spPr>
          <a:xfrm>
            <a:off x="952000" y="1109725"/>
            <a:ext cx="675901" cy="645076"/>
          </a:xfrm>
          <a:prstGeom prst="rect">
            <a:avLst/>
          </a:prstGeom>
          <a:noFill/>
          <a:ln>
            <a:noFill/>
          </a:ln>
        </p:spPr>
      </p:pic>
      <p:pic>
        <p:nvPicPr>
          <p:cNvPr id="113" name="Google Shape;113;p15"/>
          <p:cNvPicPr preferRelativeResize="0"/>
          <p:nvPr/>
        </p:nvPicPr>
        <p:blipFill>
          <a:blip r:embed="rId4">
            <a:alphaModFix/>
          </a:blip>
          <a:stretch>
            <a:fillRect/>
          </a:stretch>
        </p:blipFill>
        <p:spPr>
          <a:xfrm>
            <a:off x="952000" y="3710500"/>
            <a:ext cx="675901" cy="645076"/>
          </a:xfrm>
          <a:prstGeom prst="rect">
            <a:avLst/>
          </a:prstGeom>
          <a:noFill/>
          <a:ln>
            <a:noFill/>
          </a:ln>
        </p:spPr>
      </p:pic>
      <p:pic>
        <p:nvPicPr>
          <p:cNvPr id="114" name="Google Shape;114;p15"/>
          <p:cNvPicPr preferRelativeResize="0"/>
          <p:nvPr/>
        </p:nvPicPr>
        <p:blipFill>
          <a:blip r:embed="rId4">
            <a:alphaModFix/>
          </a:blip>
          <a:stretch>
            <a:fillRect/>
          </a:stretch>
        </p:blipFill>
        <p:spPr>
          <a:xfrm>
            <a:off x="2333500" y="3062012"/>
            <a:ext cx="675901" cy="645076"/>
          </a:xfrm>
          <a:prstGeom prst="rect">
            <a:avLst/>
          </a:prstGeom>
          <a:noFill/>
          <a:ln>
            <a:noFill/>
          </a:ln>
        </p:spPr>
      </p:pic>
      <p:pic>
        <p:nvPicPr>
          <p:cNvPr id="115" name="Google Shape;115;p15"/>
          <p:cNvPicPr preferRelativeResize="0"/>
          <p:nvPr/>
        </p:nvPicPr>
        <p:blipFill>
          <a:blip r:embed="rId4">
            <a:alphaModFix/>
          </a:blip>
          <a:stretch>
            <a:fillRect/>
          </a:stretch>
        </p:blipFill>
        <p:spPr>
          <a:xfrm>
            <a:off x="2323600" y="1109725"/>
            <a:ext cx="675901" cy="645076"/>
          </a:xfrm>
          <a:prstGeom prst="rect">
            <a:avLst/>
          </a:prstGeom>
          <a:noFill/>
          <a:ln>
            <a:noFill/>
          </a:ln>
        </p:spPr>
      </p:pic>
      <p:pic>
        <p:nvPicPr>
          <p:cNvPr id="116" name="Google Shape;116;p15"/>
          <p:cNvPicPr preferRelativeResize="0"/>
          <p:nvPr/>
        </p:nvPicPr>
        <p:blipFill>
          <a:blip r:embed="rId4">
            <a:alphaModFix/>
          </a:blip>
          <a:stretch>
            <a:fillRect/>
          </a:stretch>
        </p:blipFill>
        <p:spPr>
          <a:xfrm>
            <a:off x="4420600" y="1109725"/>
            <a:ext cx="675901" cy="645076"/>
          </a:xfrm>
          <a:prstGeom prst="rect">
            <a:avLst/>
          </a:prstGeom>
          <a:noFill/>
          <a:ln>
            <a:noFill/>
          </a:ln>
        </p:spPr>
      </p:pic>
      <p:pic>
        <p:nvPicPr>
          <p:cNvPr id="117" name="Google Shape;117;p15"/>
          <p:cNvPicPr preferRelativeResize="0"/>
          <p:nvPr/>
        </p:nvPicPr>
        <p:blipFill>
          <a:blip r:embed="rId4">
            <a:alphaModFix/>
          </a:blip>
          <a:stretch>
            <a:fillRect/>
          </a:stretch>
        </p:blipFill>
        <p:spPr>
          <a:xfrm>
            <a:off x="3724900" y="2410113"/>
            <a:ext cx="675901" cy="645076"/>
          </a:xfrm>
          <a:prstGeom prst="rect">
            <a:avLst/>
          </a:prstGeom>
          <a:noFill/>
          <a:ln>
            <a:noFill/>
          </a:ln>
        </p:spPr>
      </p:pic>
      <p:pic>
        <p:nvPicPr>
          <p:cNvPr id="118" name="Google Shape;118;p15"/>
          <p:cNvPicPr preferRelativeResize="0"/>
          <p:nvPr/>
        </p:nvPicPr>
        <p:blipFill>
          <a:blip r:embed="rId4">
            <a:alphaModFix/>
          </a:blip>
          <a:stretch>
            <a:fillRect/>
          </a:stretch>
        </p:blipFill>
        <p:spPr>
          <a:xfrm>
            <a:off x="4400800" y="4362400"/>
            <a:ext cx="675901" cy="645076"/>
          </a:xfrm>
          <a:prstGeom prst="rect">
            <a:avLst/>
          </a:prstGeom>
          <a:noFill/>
          <a:ln>
            <a:noFill/>
          </a:ln>
        </p:spPr>
      </p:pic>
      <p:pic>
        <p:nvPicPr>
          <p:cNvPr id="119" name="Google Shape;119;p15"/>
          <p:cNvPicPr preferRelativeResize="0"/>
          <p:nvPr/>
        </p:nvPicPr>
        <p:blipFill>
          <a:blip r:embed="rId4">
            <a:alphaModFix/>
          </a:blip>
          <a:stretch>
            <a:fillRect/>
          </a:stretch>
        </p:blipFill>
        <p:spPr>
          <a:xfrm>
            <a:off x="5792200" y="2410113"/>
            <a:ext cx="675901" cy="645076"/>
          </a:xfrm>
          <a:prstGeom prst="rect">
            <a:avLst/>
          </a:prstGeom>
          <a:noFill/>
          <a:ln>
            <a:noFill/>
          </a:ln>
        </p:spPr>
      </p:pic>
      <p:pic>
        <p:nvPicPr>
          <p:cNvPr id="120" name="Google Shape;120;p15"/>
          <p:cNvPicPr preferRelativeResize="0"/>
          <p:nvPr/>
        </p:nvPicPr>
        <p:blipFill>
          <a:blip r:embed="rId4">
            <a:alphaModFix/>
          </a:blip>
          <a:stretch>
            <a:fillRect/>
          </a:stretch>
        </p:blipFill>
        <p:spPr>
          <a:xfrm>
            <a:off x="6497800" y="454413"/>
            <a:ext cx="675901" cy="645076"/>
          </a:xfrm>
          <a:prstGeom prst="rect">
            <a:avLst/>
          </a:prstGeom>
          <a:noFill/>
          <a:ln>
            <a:noFill/>
          </a:ln>
        </p:spPr>
      </p:pic>
      <p:pic>
        <p:nvPicPr>
          <p:cNvPr id="121" name="Google Shape;121;p15"/>
          <p:cNvPicPr preferRelativeResize="0"/>
          <p:nvPr/>
        </p:nvPicPr>
        <p:blipFill>
          <a:blip r:embed="rId4">
            <a:alphaModFix/>
          </a:blip>
          <a:stretch>
            <a:fillRect/>
          </a:stretch>
        </p:blipFill>
        <p:spPr>
          <a:xfrm>
            <a:off x="7203400" y="1758213"/>
            <a:ext cx="675901" cy="645076"/>
          </a:xfrm>
          <a:prstGeom prst="rect">
            <a:avLst/>
          </a:prstGeom>
          <a:noFill/>
          <a:ln>
            <a:noFill/>
          </a:ln>
        </p:spPr>
      </p:pic>
      <p:pic>
        <p:nvPicPr>
          <p:cNvPr id="122" name="Google Shape;122;p15"/>
          <p:cNvPicPr preferRelativeResize="0"/>
          <p:nvPr/>
        </p:nvPicPr>
        <p:blipFill>
          <a:blip r:embed="rId4">
            <a:alphaModFix/>
          </a:blip>
          <a:stretch>
            <a:fillRect/>
          </a:stretch>
        </p:blipFill>
        <p:spPr>
          <a:xfrm>
            <a:off x="7899100" y="3062025"/>
            <a:ext cx="675901" cy="645076"/>
          </a:xfrm>
          <a:prstGeom prst="rect">
            <a:avLst/>
          </a:prstGeom>
          <a:noFill/>
          <a:ln>
            <a:noFill/>
          </a:ln>
        </p:spPr>
      </p:pic>
      <p:pic>
        <p:nvPicPr>
          <p:cNvPr id="123" name="Google Shape;123;p15"/>
          <p:cNvPicPr preferRelativeResize="0"/>
          <p:nvPr/>
        </p:nvPicPr>
        <p:blipFill>
          <a:blip r:embed="rId4">
            <a:alphaModFix/>
          </a:blip>
          <a:stretch>
            <a:fillRect/>
          </a:stretch>
        </p:blipFill>
        <p:spPr>
          <a:xfrm>
            <a:off x="952000" y="2410100"/>
            <a:ext cx="675901" cy="645076"/>
          </a:xfrm>
          <a:prstGeom prst="rect">
            <a:avLst/>
          </a:prstGeom>
          <a:noFill/>
          <a:ln>
            <a:noFill/>
          </a:ln>
        </p:spPr>
      </p:pic>
      <p:pic>
        <p:nvPicPr>
          <p:cNvPr id="124" name="Google Shape;124;p15"/>
          <p:cNvPicPr preferRelativeResize="0"/>
          <p:nvPr/>
        </p:nvPicPr>
        <p:blipFill>
          <a:blip r:embed="rId4">
            <a:alphaModFix/>
          </a:blip>
          <a:stretch>
            <a:fillRect/>
          </a:stretch>
        </p:blipFill>
        <p:spPr>
          <a:xfrm>
            <a:off x="5792200" y="4362388"/>
            <a:ext cx="675901" cy="6450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graphicFrame>
        <p:nvGraphicFramePr>
          <p:cNvPr id="129" name="Google Shape;129;p16"/>
          <p:cNvGraphicFramePr/>
          <p:nvPr/>
        </p:nvGraphicFramePr>
        <p:xfrm>
          <a:off x="46300" y="36700"/>
          <a:ext cx="3000000" cy="3000000"/>
        </p:xfrm>
        <a:graphic>
          <a:graphicData uri="http://schemas.openxmlformats.org/drawingml/2006/table">
            <a:tbl>
              <a:tblPr>
                <a:noFill/>
                <a:tableStyleId>{6BA29772-7233-40B7-B74C-05E84B294D81}</a:tableStyleId>
              </a:tblPr>
              <a:tblGrid>
                <a:gridCol w="3013000"/>
                <a:gridCol w="3013000"/>
                <a:gridCol w="3013000"/>
              </a:tblGrid>
              <a:tr h="25348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25348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130" name="Google Shape;130;p16"/>
          <p:cNvPicPr preferRelativeResize="0"/>
          <p:nvPr/>
        </p:nvPicPr>
        <p:blipFill>
          <a:blip r:embed="rId3">
            <a:alphaModFix/>
          </a:blip>
          <a:stretch>
            <a:fillRect/>
          </a:stretch>
        </p:blipFill>
        <p:spPr>
          <a:xfrm>
            <a:off x="110100" y="218450"/>
            <a:ext cx="2942249" cy="2259876"/>
          </a:xfrm>
          <a:prstGeom prst="rect">
            <a:avLst/>
          </a:prstGeom>
          <a:noFill/>
          <a:ln>
            <a:noFill/>
          </a:ln>
        </p:spPr>
      </p:pic>
      <p:pic>
        <p:nvPicPr>
          <p:cNvPr id="131" name="Google Shape;131;p16"/>
          <p:cNvPicPr preferRelativeResize="0"/>
          <p:nvPr/>
        </p:nvPicPr>
        <p:blipFill>
          <a:blip r:embed="rId3">
            <a:alphaModFix/>
          </a:blip>
          <a:stretch>
            <a:fillRect/>
          </a:stretch>
        </p:blipFill>
        <p:spPr>
          <a:xfrm>
            <a:off x="3100875" y="218450"/>
            <a:ext cx="2942249" cy="2259876"/>
          </a:xfrm>
          <a:prstGeom prst="rect">
            <a:avLst/>
          </a:prstGeom>
          <a:noFill/>
          <a:ln>
            <a:noFill/>
          </a:ln>
        </p:spPr>
      </p:pic>
      <p:pic>
        <p:nvPicPr>
          <p:cNvPr id="132" name="Google Shape;132;p16"/>
          <p:cNvPicPr preferRelativeResize="0"/>
          <p:nvPr/>
        </p:nvPicPr>
        <p:blipFill>
          <a:blip r:embed="rId3">
            <a:alphaModFix/>
          </a:blip>
          <a:stretch>
            <a:fillRect/>
          </a:stretch>
        </p:blipFill>
        <p:spPr>
          <a:xfrm>
            <a:off x="6091650" y="218450"/>
            <a:ext cx="2942249" cy="2259876"/>
          </a:xfrm>
          <a:prstGeom prst="rect">
            <a:avLst/>
          </a:prstGeom>
          <a:noFill/>
          <a:ln>
            <a:noFill/>
          </a:ln>
        </p:spPr>
      </p:pic>
      <p:pic>
        <p:nvPicPr>
          <p:cNvPr id="133" name="Google Shape;133;p16"/>
          <p:cNvPicPr preferRelativeResize="0"/>
          <p:nvPr/>
        </p:nvPicPr>
        <p:blipFill>
          <a:blip r:embed="rId3">
            <a:alphaModFix/>
          </a:blip>
          <a:stretch>
            <a:fillRect/>
          </a:stretch>
        </p:blipFill>
        <p:spPr>
          <a:xfrm>
            <a:off x="75700" y="2687775"/>
            <a:ext cx="2942249" cy="2259876"/>
          </a:xfrm>
          <a:prstGeom prst="rect">
            <a:avLst/>
          </a:prstGeom>
          <a:noFill/>
          <a:ln>
            <a:noFill/>
          </a:ln>
        </p:spPr>
      </p:pic>
      <p:pic>
        <p:nvPicPr>
          <p:cNvPr id="134" name="Google Shape;134;p16"/>
          <p:cNvPicPr preferRelativeResize="0"/>
          <p:nvPr/>
        </p:nvPicPr>
        <p:blipFill>
          <a:blip r:embed="rId3">
            <a:alphaModFix/>
          </a:blip>
          <a:stretch>
            <a:fillRect/>
          </a:stretch>
        </p:blipFill>
        <p:spPr>
          <a:xfrm>
            <a:off x="3094675" y="2687775"/>
            <a:ext cx="2942249" cy="2259876"/>
          </a:xfrm>
          <a:prstGeom prst="rect">
            <a:avLst/>
          </a:prstGeom>
          <a:noFill/>
          <a:ln>
            <a:noFill/>
          </a:ln>
        </p:spPr>
      </p:pic>
      <p:pic>
        <p:nvPicPr>
          <p:cNvPr id="135" name="Google Shape;135;p16"/>
          <p:cNvPicPr preferRelativeResize="0"/>
          <p:nvPr/>
        </p:nvPicPr>
        <p:blipFill>
          <a:blip r:embed="rId3">
            <a:alphaModFix/>
          </a:blip>
          <a:stretch>
            <a:fillRect/>
          </a:stretch>
        </p:blipFill>
        <p:spPr>
          <a:xfrm>
            <a:off x="6113650" y="2687775"/>
            <a:ext cx="2942249" cy="2259876"/>
          </a:xfrm>
          <a:prstGeom prst="rect">
            <a:avLst/>
          </a:prstGeom>
          <a:noFill/>
          <a:ln>
            <a:noFill/>
          </a:ln>
        </p:spPr>
      </p:pic>
      <p:sp>
        <p:nvSpPr>
          <p:cNvPr id="136" name="Google Shape;136;p16"/>
          <p:cNvSpPr txBox="1"/>
          <p:nvPr/>
        </p:nvSpPr>
        <p:spPr>
          <a:xfrm>
            <a:off x="996500" y="1009300"/>
            <a:ext cx="1486500" cy="8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500">
                <a:solidFill>
                  <a:schemeClr val="dk2"/>
                </a:solidFill>
              </a:rPr>
              <a:t>    </a:t>
            </a:r>
            <a:r>
              <a:rPr lang="nl" sz="1800">
                <a:solidFill>
                  <a:schemeClr val="dk2"/>
                </a:solidFill>
              </a:rPr>
              <a:t>voetbal</a:t>
            </a:r>
            <a:endParaRPr sz="1800">
              <a:solidFill>
                <a:schemeClr val="dk2"/>
              </a:solidFill>
            </a:endParaRPr>
          </a:p>
          <a:p>
            <a:pPr indent="0" lvl="0" marL="0" rtl="0" algn="l">
              <a:spcBef>
                <a:spcPts val="0"/>
              </a:spcBef>
              <a:spcAft>
                <a:spcPts val="0"/>
              </a:spcAft>
              <a:buNone/>
            </a:pPr>
            <a:r>
              <a:rPr lang="nl" sz="1800">
                <a:solidFill>
                  <a:schemeClr val="dk2"/>
                </a:solidFill>
              </a:rPr>
              <a:t>    zeilboot</a:t>
            </a:r>
            <a:endParaRPr sz="1800">
              <a:solidFill>
                <a:schemeClr val="dk2"/>
              </a:solidFill>
            </a:endParaRPr>
          </a:p>
          <a:p>
            <a:pPr indent="0" lvl="0" marL="0" rtl="0" algn="l">
              <a:spcBef>
                <a:spcPts val="0"/>
              </a:spcBef>
              <a:spcAft>
                <a:spcPts val="0"/>
              </a:spcAft>
              <a:buNone/>
            </a:pPr>
            <a:r>
              <a:rPr lang="nl" sz="1800">
                <a:solidFill>
                  <a:schemeClr val="dk2"/>
                </a:solidFill>
              </a:rPr>
              <a:t>    buurman</a:t>
            </a:r>
            <a:endParaRPr sz="1800">
              <a:solidFill>
                <a:schemeClr val="dk2"/>
              </a:solidFill>
            </a:endParaRPr>
          </a:p>
        </p:txBody>
      </p:sp>
      <p:sp>
        <p:nvSpPr>
          <p:cNvPr id="137" name="Google Shape;137;p16"/>
          <p:cNvSpPr txBox="1"/>
          <p:nvPr/>
        </p:nvSpPr>
        <p:spPr>
          <a:xfrm>
            <a:off x="4001450" y="1009300"/>
            <a:ext cx="1443600" cy="100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500">
                <a:solidFill>
                  <a:schemeClr val="dk2"/>
                </a:solidFill>
              </a:rPr>
              <a:t>   </a:t>
            </a:r>
            <a:r>
              <a:rPr lang="nl" sz="1800">
                <a:solidFill>
                  <a:schemeClr val="dk2"/>
                </a:solidFill>
              </a:rPr>
              <a:t>boomhut</a:t>
            </a:r>
            <a:endParaRPr sz="1800">
              <a:solidFill>
                <a:schemeClr val="dk2"/>
              </a:solidFill>
            </a:endParaRPr>
          </a:p>
          <a:p>
            <a:pPr indent="0" lvl="0" marL="0" rtl="0" algn="l">
              <a:spcBef>
                <a:spcPts val="0"/>
              </a:spcBef>
              <a:spcAft>
                <a:spcPts val="0"/>
              </a:spcAft>
              <a:buNone/>
            </a:pPr>
            <a:r>
              <a:rPr lang="nl" sz="1800">
                <a:solidFill>
                  <a:schemeClr val="dk2"/>
                </a:solidFill>
              </a:rPr>
              <a:t>   taalboek</a:t>
            </a:r>
            <a:endParaRPr sz="1800">
              <a:solidFill>
                <a:schemeClr val="dk2"/>
              </a:solidFill>
            </a:endParaRPr>
          </a:p>
          <a:p>
            <a:pPr indent="0" lvl="0" marL="0" rtl="0" algn="l">
              <a:spcBef>
                <a:spcPts val="0"/>
              </a:spcBef>
              <a:spcAft>
                <a:spcPts val="0"/>
              </a:spcAft>
              <a:buNone/>
            </a:pPr>
            <a:r>
              <a:rPr lang="nl" sz="1800">
                <a:solidFill>
                  <a:schemeClr val="dk2"/>
                </a:solidFill>
              </a:rPr>
              <a:t>   kookles</a:t>
            </a:r>
            <a:endParaRPr sz="1800">
              <a:solidFill>
                <a:schemeClr val="dk2"/>
              </a:solidFill>
            </a:endParaRPr>
          </a:p>
        </p:txBody>
      </p:sp>
      <p:sp>
        <p:nvSpPr>
          <p:cNvPr id="138" name="Google Shape;138;p16"/>
          <p:cNvSpPr txBox="1"/>
          <p:nvPr/>
        </p:nvSpPr>
        <p:spPr>
          <a:xfrm>
            <a:off x="6963500" y="977200"/>
            <a:ext cx="1486500" cy="94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500">
                <a:solidFill>
                  <a:schemeClr val="dk2"/>
                </a:solidFill>
              </a:rPr>
              <a:t>    </a:t>
            </a:r>
            <a:r>
              <a:rPr lang="nl" sz="1800">
                <a:solidFill>
                  <a:schemeClr val="dk2"/>
                </a:solidFill>
              </a:rPr>
              <a:t>dagboek</a:t>
            </a:r>
            <a:endParaRPr sz="1800">
              <a:solidFill>
                <a:schemeClr val="dk2"/>
              </a:solidFill>
            </a:endParaRPr>
          </a:p>
          <a:p>
            <a:pPr indent="0" lvl="0" marL="0" rtl="0" algn="l">
              <a:spcBef>
                <a:spcPts val="0"/>
              </a:spcBef>
              <a:spcAft>
                <a:spcPts val="0"/>
              </a:spcAft>
              <a:buNone/>
            </a:pPr>
            <a:r>
              <a:rPr lang="nl" sz="1800">
                <a:solidFill>
                  <a:schemeClr val="dk2"/>
                </a:solidFill>
              </a:rPr>
              <a:t>    leesles</a:t>
            </a:r>
            <a:endParaRPr sz="1800">
              <a:solidFill>
                <a:schemeClr val="dk2"/>
              </a:solidFill>
            </a:endParaRPr>
          </a:p>
          <a:p>
            <a:pPr indent="0" lvl="0" marL="0" rtl="0" algn="l">
              <a:spcBef>
                <a:spcPts val="0"/>
              </a:spcBef>
              <a:spcAft>
                <a:spcPts val="0"/>
              </a:spcAft>
              <a:buNone/>
            </a:pPr>
            <a:r>
              <a:rPr lang="nl" sz="1800">
                <a:solidFill>
                  <a:schemeClr val="dk2"/>
                </a:solidFill>
              </a:rPr>
              <a:t>    soepkom</a:t>
            </a:r>
            <a:endParaRPr sz="1800">
              <a:solidFill>
                <a:schemeClr val="dk2"/>
              </a:solidFill>
            </a:endParaRPr>
          </a:p>
        </p:txBody>
      </p:sp>
      <p:sp>
        <p:nvSpPr>
          <p:cNvPr id="139" name="Google Shape;139;p16"/>
          <p:cNvSpPr txBox="1"/>
          <p:nvPr/>
        </p:nvSpPr>
        <p:spPr>
          <a:xfrm>
            <a:off x="985925" y="3522250"/>
            <a:ext cx="1400700" cy="94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500">
                <a:solidFill>
                  <a:schemeClr val="dk2"/>
                </a:solidFill>
              </a:rPr>
              <a:t>  </a:t>
            </a:r>
            <a:r>
              <a:rPr lang="nl" sz="1800">
                <a:solidFill>
                  <a:schemeClr val="dk2"/>
                </a:solidFill>
              </a:rPr>
              <a:t>kookboek</a:t>
            </a:r>
            <a:endParaRPr sz="1800">
              <a:solidFill>
                <a:schemeClr val="dk2"/>
              </a:solidFill>
            </a:endParaRPr>
          </a:p>
          <a:p>
            <a:pPr indent="0" lvl="0" marL="0" rtl="0" algn="l">
              <a:spcBef>
                <a:spcPts val="0"/>
              </a:spcBef>
              <a:spcAft>
                <a:spcPts val="0"/>
              </a:spcAft>
              <a:buNone/>
            </a:pPr>
            <a:r>
              <a:rPr lang="nl" sz="1800">
                <a:solidFill>
                  <a:schemeClr val="dk2"/>
                </a:solidFill>
              </a:rPr>
              <a:t>  buurvrouw</a:t>
            </a:r>
            <a:endParaRPr sz="1800">
              <a:solidFill>
                <a:schemeClr val="dk2"/>
              </a:solidFill>
            </a:endParaRPr>
          </a:p>
          <a:p>
            <a:pPr indent="0" lvl="0" marL="0" rtl="0" algn="l">
              <a:spcBef>
                <a:spcPts val="0"/>
              </a:spcBef>
              <a:spcAft>
                <a:spcPts val="0"/>
              </a:spcAft>
              <a:buNone/>
            </a:pPr>
            <a:r>
              <a:rPr lang="nl" sz="1800">
                <a:solidFill>
                  <a:schemeClr val="dk2"/>
                </a:solidFill>
              </a:rPr>
              <a:t>  badpak</a:t>
            </a:r>
            <a:endParaRPr sz="1800">
              <a:solidFill>
                <a:schemeClr val="dk2"/>
              </a:solidFill>
            </a:endParaRPr>
          </a:p>
        </p:txBody>
      </p:sp>
      <p:sp>
        <p:nvSpPr>
          <p:cNvPr id="140" name="Google Shape;140;p16"/>
          <p:cNvSpPr txBox="1"/>
          <p:nvPr/>
        </p:nvSpPr>
        <p:spPr>
          <a:xfrm>
            <a:off x="3958675" y="3500950"/>
            <a:ext cx="1539900" cy="94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500">
                <a:solidFill>
                  <a:schemeClr val="dk2"/>
                </a:solidFill>
              </a:rPr>
              <a:t> </a:t>
            </a:r>
            <a:r>
              <a:rPr lang="nl" sz="1800">
                <a:solidFill>
                  <a:schemeClr val="dk2"/>
                </a:solidFill>
              </a:rPr>
              <a:t> keukenkast</a:t>
            </a:r>
            <a:endParaRPr sz="1800">
              <a:solidFill>
                <a:schemeClr val="dk2"/>
              </a:solidFill>
            </a:endParaRPr>
          </a:p>
          <a:p>
            <a:pPr indent="0" lvl="0" marL="0" rtl="0" algn="l">
              <a:spcBef>
                <a:spcPts val="0"/>
              </a:spcBef>
              <a:spcAft>
                <a:spcPts val="0"/>
              </a:spcAft>
              <a:buNone/>
            </a:pPr>
            <a:r>
              <a:rPr lang="nl" sz="1800">
                <a:solidFill>
                  <a:schemeClr val="dk2"/>
                </a:solidFill>
              </a:rPr>
              <a:t>  deurkruk</a:t>
            </a:r>
            <a:endParaRPr sz="1800">
              <a:solidFill>
                <a:schemeClr val="dk2"/>
              </a:solidFill>
            </a:endParaRPr>
          </a:p>
          <a:p>
            <a:pPr indent="0" lvl="0" marL="0" rtl="0" algn="l">
              <a:spcBef>
                <a:spcPts val="0"/>
              </a:spcBef>
              <a:spcAft>
                <a:spcPts val="0"/>
              </a:spcAft>
              <a:buNone/>
            </a:pPr>
            <a:r>
              <a:rPr lang="nl" sz="1800">
                <a:solidFill>
                  <a:schemeClr val="dk2"/>
                </a:solidFill>
              </a:rPr>
              <a:t>  lijmpot</a:t>
            </a:r>
            <a:endParaRPr sz="1800">
              <a:solidFill>
                <a:schemeClr val="dk2"/>
              </a:solidFill>
            </a:endParaRPr>
          </a:p>
        </p:txBody>
      </p:sp>
      <p:sp>
        <p:nvSpPr>
          <p:cNvPr id="141" name="Google Shape;141;p16"/>
          <p:cNvSpPr txBox="1"/>
          <p:nvPr/>
        </p:nvSpPr>
        <p:spPr>
          <a:xfrm>
            <a:off x="6963500" y="3522250"/>
            <a:ext cx="1646700" cy="105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500">
                <a:solidFill>
                  <a:schemeClr val="dk2"/>
                </a:solidFill>
              </a:rPr>
              <a:t>  </a:t>
            </a:r>
            <a:r>
              <a:rPr lang="nl" sz="1800">
                <a:solidFill>
                  <a:schemeClr val="dk2"/>
                </a:solidFill>
              </a:rPr>
              <a:t> boekenkast</a:t>
            </a:r>
            <a:endParaRPr sz="1800">
              <a:solidFill>
                <a:schemeClr val="dk2"/>
              </a:solidFill>
            </a:endParaRPr>
          </a:p>
          <a:p>
            <a:pPr indent="0" lvl="0" marL="0" rtl="0" algn="l">
              <a:spcBef>
                <a:spcPts val="0"/>
              </a:spcBef>
              <a:spcAft>
                <a:spcPts val="0"/>
              </a:spcAft>
              <a:buNone/>
            </a:pPr>
            <a:r>
              <a:rPr lang="nl" sz="1800">
                <a:solidFill>
                  <a:schemeClr val="dk2"/>
                </a:solidFill>
              </a:rPr>
              <a:t>   kerstboom</a:t>
            </a:r>
            <a:endParaRPr sz="1800">
              <a:solidFill>
                <a:schemeClr val="dk2"/>
              </a:solidFill>
            </a:endParaRPr>
          </a:p>
          <a:p>
            <a:pPr indent="0" lvl="0" marL="0" rtl="0" algn="l">
              <a:spcBef>
                <a:spcPts val="0"/>
              </a:spcBef>
              <a:spcAft>
                <a:spcPts val="0"/>
              </a:spcAft>
              <a:buNone/>
            </a:pPr>
            <a:r>
              <a:rPr lang="nl" sz="1800">
                <a:solidFill>
                  <a:schemeClr val="dk2"/>
                </a:solidFill>
              </a:rPr>
              <a:t>   tuinstoel</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graphicFrame>
        <p:nvGraphicFramePr>
          <p:cNvPr id="146" name="Google Shape;146;p17"/>
          <p:cNvGraphicFramePr/>
          <p:nvPr/>
        </p:nvGraphicFramePr>
        <p:xfrm>
          <a:off x="46300" y="36700"/>
          <a:ext cx="3000000" cy="3000000"/>
        </p:xfrm>
        <a:graphic>
          <a:graphicData uri="http://schemas.openxmlformats.org/drawingml/2006/table">
            <a:tbl>
              <a:tblPr>
                <a:noFill/>
                <a:tableStyleId>{6BA29772-7233-40B7-B74C-05E84B294D81}</a:tableStyleId>
              </a:tblPr>
              <a:tblGrid>
                <a:gridCol w="3013000"/>
                <a:gridCol w="3013000"/>
                <a:gridCol w="3013000"/>
              </a:tblGrid>
              <a:tr h="25348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25348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147" name="Google Shape;147;p17"/>
          <p:cNvPicPr preferRelativeResize="0"/>
          <p:nvPr/>
        </p:nvPicPr>
        <p:blipFill>
          <a:blip r:embed="rId3">
            <a:alphaModFix/>
          </a:blip>
          <a:stretch>
            <a:fillRect/>
          </a:stretch>
        </p:blipFill>
        <p:spPr>
          <a:xfrm>
            <a:off x="110100" y="218450"/>
            <a:ext cx="2942249" cy="2259876"/>
          </a:xfrm>
          <a:prstGeom prst="rect">
            <a:avLst/>
          </a:prstGeom>
          <a:noFill/>
          <a:ln>
            <a:noFill/>
          </a:ln>
        </p:spPr>
      </p:pic>
      <p:pic>
        <p:nvPicPr>
          <p:cNvPr id="148" name="Google Shape;148;p17"/>
          <p:cNvPicPr preferRelativeResize="0"/>
          <p:nvPr/>
        </p:nvPicPr>
        <p:blipFill>
          <a:blip r:embed="rId3">
            <a:alphaModFix/>
          </a:blip>
          <a:stretch>
            <a:fillRect/>
          </a:stretch>
        </p:blipFill>
        <p:spPr>
          <a:xfrm>
            <a:off x="3100875" y="218450"/>
            <a:ext cx="2942249" cy="2259876"/>
          </a:xfrm>
          <a:prstGeom prst="rect">
            <a:avLst/>
          </a:prstGeom>
          <a:noFill/>
          <a:ln>
            <a:noFill/>
          </a:ln>
        </p:spPr>
      </p:pic>
      <p:pic>
        <p:nvPicPr>
          <p:cNvPr id="149" name="Google Shape;149;p17"/>
          <p:cNvPicPr preferRelativeResize="0"/>
          <p:nvPr/>
        </p:nvPicPr>
        <p:blipFill>
          <a:blip r:embed="rId3">
            <a:alphaModFix/>
          </a:blip>
          <a:stretch>
            <a:fillRect/>
          </a:stretch>
        </p:blipFill>
        <p:spPr>
          <a:xfrm>
            <a:off x="6091650" y="218450"/>
            <a:ext cx="2942249" cy="2259876"/>
          </a:xfrm>
          <a:prstGeom prst="rect">
            <a:avLst/>
          </a:prstGeom>
          <a:noFill/>
          <a:ln>
            <a:noFill/>
          </a:ln>
        </p:spPr>
      </p:pic>
      <p:pic>
        <p:nvPicPr>
          <p:cNvPr id="150" name="Google Shape;150;p17"/>
          <p:cNvPicPr preferRelativeResize="0"/>
          <p:nvPr/>
        </p:nvPicPr>
        <p:blipFill>
          <a:blip r:embed="rId3">
            <a:alphaModFix/>
          </a:blip>
          <a:stretch>
            <a:fillRect/>
          </a:stretch>
        </p:blipFill>
        <p:spPr>
          <a:xfrm>
            <a:off x="75700" y="2687775"/>
            <a:ext cx="2942249" cy="2259876"/>
          </a:xfrm>
          <a:prstGeom prst="rect">
            <a:avLst/>
          </a:prstGeom>
          <a:noFill/>
          <a:ln>
            <a:noFill/>
          </a:ln>
        </p:spPr>
      </p:pic>
      <p:pic>
        <p:nvPicPr>
          <p:cNvPr id="151" name="Google Shape;151;p17"/>
          <p:cNvPicPr preferRelativeResize="0"/>
          <p:nvPr/>
        </p:nvPicPr>
        <p:blipFill>
          <a:blip r:embed="rId3">
            <a:alphaModFix/>
          </a:blip>
          <a:stretch>
            <a:fillRect/>
          </a:stretch>
        </p:blipFill>
        <p:spPr>
          <a:xfrm>
            <a:off x="3094675" y="2687775"/>
            <a:ext cx="2942249" cy="2259876"/>
          </a:xfrm>
          <a:prstGeom prst="rect">
            <a:avLst/>
          </a:prstGeom>
          <a:noFill/>
          <a:ln>
            <a:noFill/>
          </a:ln>
        </p:spPr>
      </p:pic>
      <p:pic>
        <p:nvPicPr>
          <p:cNvPr id="152" name="Google Shape;152;p17"/>
          <p:cNvPicPr preferRelativeResize="0"/>
          <p:nvPr/>
        </p:nvPicPr>
        <p:blipFill>
          <a:blip r:embed="rId3">
            <a:alphaModFix/>
          </a:blip>
          <a:stretch>
            <a:fillRect/>
          </a:stretch>
        </p:blipFill>
        <p:spPr>
          <a:xfrm>
            <a:off x="6113650" y="2687775"/>
            <a:ext cx="2942249" cy="2259876"/>
          </a:xfrm>
          <a:prstGeom prst="rect">
            <a:avLst/>
          </a:prstGeom>
          <a:noFill/>
          <a:ln>
            <a:noFill/>
          </a:ln>
        </p:spPr>
      </p:pic>
      <p:sp>
        <p:nvSpPr>
          <p:cNvPr id="153" name="Google Shape;153;p17"/>
          <p:cNvSpPr txBox="1"/>
          <p:nvPr/>
        </p:nvSpPr>
        <p:spPr>
          <a:xfrm>
            <a:off x="975850" y="1115300"/>
            <a:ext cx="1423500" cy="88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500"/>
              <a:t> </a:t>
            </a:r>
            <a:r>
              <a:rPr lang="nl" sz="1800"/>
              <a:t>laars   helm</a:t>
            </a:r>
            <a:endParaRPr sz="1800"/>
          </a:p>
          <a:p>
            <a:pPr indent="0" lvl="0" marL="0" rtl="0" algn="l">
              <a:spcBef>
                <a:spcPts val="0"/>
              </a:spcBef>
              <a:spcAft>
                <a:spcPts val="0"/>
              </a:spcAft>
              <a:buNone/>
            </a:pPr>
            <a:r>
              <a:rPr lang="nl" sz="1800"/>
              <a:t> fiets    worp</a:t>
            </a:r>
            <a:endParaRPr sz="1800"/>
          </a:p>
        </p:txBody>
      </p:sp>
      <p:sp>
        <p:nvSpPr>
          <p:cNvPr id="154" name="Google Shape;154;p17"/>
          <p:cNvSpPr txBox="1"/>
          <p:nvPr/>
        </p:nvSpPr>
        <p:spPr>
          <a:xfrm>
            <a:off x="3989825" y="1115300"/>
            <a:ext cx="1423500" cy="8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t>berg     pols</a:t>
            </a:r>
            <a:endParaRPr sz="1800"/>
          </a:p>
          <a:p>
            <a:pPr indent="0" lvl="0" marL="0" rtl="0" algn="l">
              <a:spcBef>
                <a:spcPts val="0"/>
              </a:spcBef>
              <a:spcAft>
                <a:spcPts val="0"/>
              </a:spcAft>
              <a:buNone/>
            </a:pPr>
            <a:r>
              <a:rPr lang="nl" sz="1800"/>
              <a:t>paars   kalf</a:t>
            </a:r>
            <a:endParaRPr sz="1800"/>
          </a:p>
        </p:txBody>
      </p:sp>
      <p:sp>
        <p:nvSpPr>
          <p:cNvPr id="155" name="Google Shape;155;p17"/>
          <p:cNvSpPr txBox="1"/>
          <p:nvPr/>
        </p:nvSpPr>
        <p:spPr>
          <a:xfrm>
            <a:off x="6967175" y="1115300"/>
            <a:ext cx="1423500" cy="88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500"/>
              <a:t>  </a:t>
            </a:r>
            <a:r>
              <a:rPr lang="nl" sz="1600"/>
              <a:t> </a:t>
            </a:r>
            <a:r>
              <a:rPr lang="nl" sz="1800"/>
              <a:t>gips   kort</a:t>
            </a:r>
            <a:endParaRPr sz="1800"/>
          </a:p>
          <a:p>
            <a:pPr indent="0" lvl="0" marL="0" rtl="0" algn="l">
              <a:spcBef>
                <a:spcPts val="0"/>
              </a:spcBef>
              <a:spcAft>
                <a:spcPts val="0"/>
              </a:spcAft>
              <a:buNone/>
            </a:pPr>
            <a:r>
              <a:rPr lang="nl" sz="1800"/>
              <a:t>   wolk  golf</a:t>
            </a:r>
            <a:endParaRPr sz="1800"/>
          </a:p>
        </p:txBody>
      </p:sp>
      <p:sp>
        <p:nvSpPr>
          <p:cNvPr id="156" name="Google Shape;156;p17"/>
          <p:cNvSpPr txBox="1"/>
          <p:nvPr/>
        </p:nvSpPr>
        <p:spPr>
          <a:xfrm>
            <a:off x="960400" y="3600975"/>
            <a:ext cx="1454400" cy="7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700"/>
              <a:t> </a:t>
            </a:r>
            <a:r>
              <a:rPr lang="nl" sz="1800"/>
              <a:t> kerk   kaart</a:t>
            </a:r>
            <a:endParaRPr sz="1800"/>
          </a:p>
          <a:p>
            <a:pPr indent="0" lvl="0" marL="0" rtl="0" algn="l">
              <a:spcBef>
                <a:spcPts val="0"/>
              </a:spcBef>
              <a:spcAft>
                <a:spcPts val="0"/>
              </a:spcAft>
              <a:buNone/>
            </a:pPr>
            <a:r>
              <a:rPr lang="nl" sz="1800"/>
              <a:t>  lamp  help</a:t>
            </a:r>
            <a:endParaRPr sz="1800"/>
          </a:p>
        </p:txBody>
      </p:sp>
      <p:sp>
        <p:nvSpPr>
          <p:cNvPr id="157" name="Google Shape;157;p17"/>
          <p:cNvSpPr txBox="1"/>
          <p:nvPr/>
        </p:nvSpPr>
        <p:spPr>
          <a:xfrm>
            <a:off x="3989825" y="3600975"/>
            <a:ext cx="1423500" cy="7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t>kers   kamp</a:t>
            </a:r>
            <a:endParaRPr sz="1800"/>
          </a:p>
          <a:p>
            <a:pPr indent="0" lvl="0" marL="0" rtl="0" algn="l">
              <a:spcBef>
                <a:spcPts val="0"/>
              </a:spcBef>
              <a:spcAft>
                <a:spcPts val="0"/>
              </a:spcAft>
              <a:buNone/>
            </a:pPr>
            <a:r>
              <a:rPr lang="nl" sz="1800"/>
              <a:t>dorp   harp</a:t>
            </a:r>
            <a:endParaRPr sz="1800"/>
          </a:p>
        </p:txBody>
      </p:sp>
      <p:sp>
        <p:nvSpPr>
          <p:cNvPr id="158" name="Google Shape;158;p17"/>
          <p:cNvSpPr txBox="1"/>
          <p:nvPr/>
        </p:nvSpPr>
        <p:spPr>
          <a:xfrm>
            <a:off x="7081325" y="3600975"/>
            <a:ext cx="1494600" cy="7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t>valt     reist</a:t>
            </a:r>
            <a:endParaRPr sz="1800"/>
          </a:p>
          <a:p>
            <a:pPr indent="0" lvl="0" marL="0" rtl="0" algn="l">
              <a:spcBef>
                <a:spcPts val="0"/>
              </a:spcBef>
              <a:spcAft>
                <a:spcPts val="0"/>
              </a:spcAft>
              <a:buNone/>
            </a:pPr>
            <a:r>
              <a:rPr lang="nl" sz="1800"/>
              <a:t>roept  vuist</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graphicFrame>
        <p:nvGraphicFramePr>
          <p:cNvPr id="163" name="Google Shape;163;p18"/>
          <p:cNvGraphicFramePr/>
          <p:nvPr/>
        </p:nvGraphicFramePr>
        <p:xfrm>
          <a:off x="46300" y="36700"/>
          <a:ext cx="3000000" cy="3000000"/>
        </p:xfrm>
        <a:graphic>
          <a:graphicData uri="http://schemas.openxmlformats.org/drawingml/2006/table">
            <a:tbl>
              <a:tblPr>
                <a:noFill/>
                <a:tableStyleId>{6BA29772-7233-40B7-B74C-05E84B294D81}</a:tableStyleId>
              </a:tblPr>
              <a:tblGrid>
                <a:gridCol w="3013000"/>
                <a:gridCol w="3013000"/>
                <a:gridCol w="3013000"/>
              </a:tblGrid>
              <a:tr h="25348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25348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164" name="Google Shape;164;p18"/>
          <p:cNvPicPr preferRelativeResize="0"/>
          <p:nvPr/>
        </p:nvPicPr>
        <p:blipFill>
          <a:blip r:embed="rId3">
            <a:alphaModFix/>
          </a:blip>
          <a:stretch>
            <a:fillRect/>
          </a:stretch>
        </p:blipFill>
        <p:spPr>
          <a:xfrm>
            <a:off x="110100" y="218450"/>
            <a:ext cx="2942249" cy="2259876"/>
          </a:xfrm>
          <a:prstGeom prst="rect">
            <a:avLst/>
          </a:prstGeom>
          <a:noFill/>
          <a:ln>
            <a:noFill/>
          </a:ln>
        </p:spPr>
      </p:pic>
      <p:pic>
        <p:nvPicPr>
          <p:cNvPr id="165" name="Google Shape;165;p18"/>
          <p:cNvPicPr preferRelativeResize="0"/>
          <p:nvPr/>
        </p:nvPicPr>
        <p:blipFill>
          <a:blip r:embed="rId3">
            <a:alphaModFix/>
          </a:blip>
          <a:stretch>
            <a:fillRect/>
          </a:stretch>
        </p:blipFill>
        <p:spPr>
          <a:xfrm>
            <a:off x="3100875" y="218450"/>
            <a:ext cx="2942249" cy="2259876"/>
          </a:xfrm>
          <a:prstGeom prst="rect">
            <a:avLst/>
          </a:prstGeom>
          <a:noFill/>
          <a:ln>
            <a:noFill/>
          </a:ln>
        </p:spPr>
      </p:pic>
      <p:pic>
        <p:nvPicPr>
          <p:cNvPr id="166" name="Google Shape;166;p18"/>
          <p:cNvPicPr preferRelativeResize="0"/>
          <p:nvPr/>
        </p:nvPicPr>
        <p:blipFill>
          <a:blip r:embed="rId3">
            <a:alphaModFix/>
          </a:blip>
          <a:stretch>
            <a:fillRect/>
          </a:stretch>
        </p:blipFill>
        <p:spPr>
          <a:xfrm>
            <a:off x="6091650" y="218450"/>
            <a:ext cx="2942249" cy="2259876"/>
          </a:xfrm>
          <a:prstGeom prst="rect">
            <a:avLst/>
          </a:prstGeom>
          <a:noFill/>
          <a:ln>
            <a:noFill/>
          </a:ln>
        </p:spPr>
      </p:pic>
      <p:pic>
        <p:nvPicPr>
          <p:cNvPr id="167" name="Google Shape;167;p18"/>
          <p:cNvPicPr preferRelativeResize="0"/>
          <p:nvPr/>
        </p:nvPicPr>
        <p:blipFill>
          <a:blip r:embed="rId3">
            <a:alphaModFix/>
          </a:blip>
          <a:stretch>
            <a:fillRect/>
          </a:stretch>
        </p:blipFill>
        <p:spPr>
          <a:xfrm>
            <a:off x="75700" y="2687775"/>
            <a:ext cx="2942249" cy="2259876"/>
          </a:xfrm>
          <a:prstGeom prst="rect">
            <a:avLst/>
          </a:prstGeom>
          <a:noFill/>
          <a:ln>
            <a:noFill/>
          </a:ln>
        </p:spPr>
      </p:pic>
      <p:pic>
        <p:nvPicPr>
          <p:cNvPr id="168" name="Google Shape;168;p18"/>
          <p:cNvPicPr preferRelativeResize="0"/>
          <p:nvPr/>
        </p:nvPicPr>
        <p:blipFill>
          <a:blip r:embed="rId3">
            <a:alphaModFix/>
          </a:blip>
          <a:stretch>
            <a:fillRect/>
          </a:stretch>
        </p:blipFill>
        <p:spPr>
          <a:xfrm>
            <a:off x="3094675" y="2687775"/>
            <a:ext cx="2942249" cy="2259876"/>
          </a:xfrm>
          <a:prstGeom prst="rect">
            <a:avLst/>
          </a:prstGeom>
          <a:noFill/>
          <a:ln>
            <a:noFill/>
          </a:ln>
        </p:spPr>
      </p:pic>
      <p:pic>
        <p:nvPicPr>
          <p:cNvPr id="169" name="Google Shape;169;p18"/>
          <p:cNvPicPr preferRelativeResize="0"/>
          <p:nvPr/>
        </p:nvPicPr>
        <p:blipFill>
          <a:blip r:embed="rId3">
            <a:alphaModFix/>
          </a:blip>
          <a:stretch>
            <a:fillRect/>
          </a:stretch>
        </p:blipFill>
        <p:spPr>
          <a:xfrm>
            <a:off x="6113650" y="2687775"/>
            <a:ext cx="2942249" cy="2259876"/>
          </a:xfrm>
          <a:prstGeom prst="rect">
            <a:avLst/>
          </a:prstGeom>
          <a:noFill/>
          <a:ln>
            <a:noFill/>
          </a:ln>
        </p:spPr>
      </p:pic>
      <p:sp>
        <p:nvSpPr>
          <p:cNvPr id="170" name="Google Shape;170;p18"/>
          <p:cNvSpPr txBox="1"/>
          <p:nvPr/>
        </p:nvSpPr>
        <p:spPr>
          <a:xfrm>
            <a:off x="983200" y="1144625"/>
            <a:ext cx="1423500" cy="7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900"/>
              <a:t>vlag   vlot</a:t>
            </a:r>
            <a:endParaRPr sz="1900"/>
          </a:p>
          <a:p>
            <a:pPr indent="0" lvl="0" marL="0" rtl="0" algn="l">
              <a:spcBef>
                <a:spcPts val="0"/>
              </a:spcBef>
              <a:spcAft>
                <a:spcPts val="0"/>
              </a:spcAft>
              <a:buNone/>
            </a:pPr>
            <a:r>
              <a:rPr lang="nl" sz="1900"/>
              <a:t>speer spuit</a:t>
            </a:r>
            <a:r>
              <a:rPr lang="nl" sz="1900"/>
              <a:t> </a:t>
            </a:r>
            <a:endParaRPr sz="1900"/>
          </a:p>
        </p:txBody>
      </p:sp>
      <p:sp>
        <p:nvSpPr>
          <p:cNvPr id="171" name="Google Shape;171;p18"/>
          <p:cNvSpPr txBox="1"/>
          <p:nvPr/>
        </p:nvSpPr>
        <p:spPr>
          <a:xfrm>
            <a:off x="3997175" y="1144625"/>
            <a:ext cx="1423500" cy="7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900"/>
              <a:t>kroon vlieg</a:t>
            </a:r>
            <a:endParaRPr sz="1900"/>
          </a:p>
          <a:p>
            <a:pPr indent="0" lvl="0" marL="0" rtl="0" algn="l">
              <a:spcBef>
                <a:spcPts val="0"/>
              </a:spcBef>
              <a:spcAft>
                <a:spcPts val="0"/>
              </a:spcAft>
              <a:buNone/>
            </a:pPr>
            <a:r>
              <a:rPr lang="nl" sz="1900"/>
              <a:t>step  stoep</a:t>
            </a:r>
            <a:endParaRPr sz="1900"/>
          </a:p>
        </p:txBody>
      </p:sp>
      <p:sp>
        <p:nvSpPr>
          <p:cNvPr id="172" name="Google Shape;172;p18"/>
          <p:cNvSpPr txBox="1"/>
          <p:nvPr/>
        </p:nvSpPr>
        <p:spPr>
          <a:xfrm>
            <a:off x="7011150" y="1144625"/>
            <a:ext cx="1423500" cy="7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900"/>
              <a:t>krom  glas</a:t>
            </a:r>
            <a:endParaRPr sz="1900"/>
          </a:p>
          <a:p>
            <a:pPr indent="0" lvl="0" marL="0" rtl="0" algn="l">
              <a:spcBef>
                <a:spcPts val="0"/>
              </a:spcBef>
              <a:spcAft>
                <a:spcPts val="0"/>
              </a:spcAft>
              <a:buNone/>
            </a:pPr>
            <a:r>
              <a:rPr lang="nl" sz="1900"/>
              <a:t>gleuf  stuur</a:t>
            </a:r>
            <a:endParaRPr sz="1900"/>
          </a:p>
          <a:p>
            <a:pPr indent="0" lvl="0" marL="0" rtl="0" algn="l">
              <a:spcBef>
                <a:spcPts val="0"/>
              </a:spcBef>
              <a:spcAft>
                <a:spcPts val="0"/>
              </a:spcAft>
              <a:buNone/>
            </a:pPr>
            <a:r>
              <a:t/>
            </a:r>
            <a:endParaRPr sz="2000"/>
          </a:p>
        </p:txBody>
      </p:sp>
      <p:sp>
        <p:nvSpPr>
          <p:cNvPr id="173" name="Google Shape;173;p18"/>
          <p:cNvSpPr txBox="1"/>
          <p:nvPr/>
        </p:nvSpPr>
        <p:spPr>
          <a:xfrm>
            <a:off x="967750" y="3623000"/>
            <a:ext cx="1454400" cy="7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t>grom stof</a:t>
            </a:r>
            <a:endParaRPr sz="2000"/>
          </a:p>
          <a:p>
            <a:pPr indent="0" lvl="0" marL="0" rtl="0" algn="l">
              <a:spcBef>
                <a:spcPts val="0"/>
              </a:spcBef>
              <a:spcAft>
                <a:spcPts val="0"/>
              </a:spcAft>
              <a:buNone/>
            </a:pPr>
            <a:r>
              <a:rPr lang="nl" sz="2000"/>
              <a:t>stol   gras</a:t>
            </a:r>
            <a:endParaRPr sz="2000"/>
          </a:p>
        </p:txBody>
      </p:sp>
      <p:sp>
        <p:nvSpPr>
          <p:cNvPr id="174" name="Google Shape;174;p18"/>
          <p:cNvSpPr txBox="1"/>
          <p:nvPr/>
        </p:nvSpPr>
        <p:spPr>
          <a:xfrm>
            <a:off x="3997175" y="3623000"/>
            <a:ext cx="1494600" cy="95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t>breuk  brood kraam krans</a:t>
            </a:r>
            <a:endParaRPr sz="1800"/>
          </a:p>
        </p:txBody>
      </p:sp>
      <p:sp>
        <p:nvSpPr>
          <p:cNvPr id="175" name="Google Shape;175;p18"/>
          <p:cNvSpPr txBox="1"/>
          <p:nvPr/>
        </p:nvSpPr>
        <p:spPr>
          <a:xfrm>
            <a:off x="6995700" y="3586300"/>
            <a:ext cx="1494600" cy="8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t>braam  kruk</a:t>
            </a:r>
            <a:endParaRPr sz="1800"/>
          </a:p>
          <a:p>
            <a:pPr indent="0" lvl="0" marL="0" rtl="0" algn="l">
              <a:spcBef>
                <a:spcPts val="0"/>
              </a:spcBef>
              <a:spcAft>
                <a:spcPts val="0"/>
              </a:spcAft>
              <a:buNone/>
            </a:pPr>
            <a:r>
              <a:rPr lang="nl" sz="1800"/>
              <a:t>staaf   groen</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19"/>
          <p:cNvPicPr preferRelativeResize="0"/>
          <p:nvPr/>
        </p:nvPicPr>
        <p:blipFill>
          <a:blip r:embed="rId3">
            <a:alphaModFix/>
          </a:blip>
          <a:stretch>
            <a:fillRect/>
          </a:stretch>
        </p:blipFill>
        <p:spPr>
          <a:xfrm>
            <a:off x="2551650" y="433552"/>
            <a:ext cx="4213423" cy="4174326"/>
          </a:xfrm>
          <a:prstGeom prst="rect">
            <a:avLst/>
          </a:prstGeom>
          <a:noFill/>
          <a:ln>
            <a:noFill/>
          </a:ln>
        </p:spPr>
      </p:pic>
      <p:sp>
        <p:nvSpPr>
          <p:cNvPr id="181" name="Google Shape;181;p19"/>
          <p:cNvSpPr txBox="1"/>
          <p:nvPr>
            <p:ph idx="1" type="subTitle"/>
          </p:nvPr>
        </p:nvSpPr>
        <p:spPr>
          <a:xfrm>
            <a:off x="3242288" y="2528000"/>
            <a:ext cx="27294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nl"/>
              <a:t>KERN 8</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0"/>
          <p:cNvSpPr txBox="1"/>
          <p:nvPr/>
        </p:nvSpPr>
        <p:spPr>
          <a:xfrm>
            <a:off x="-1018175" y="2722925"/>
            <a:ext cx="341700" cy="36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rgbClr val="FF0000"/>
              </a:solidFill>
            </a:endParaRPr>
          </a:p>
        </p:txBody>
      </p:sp>
      <p:pic>
        <p:nvPicPr>
          <p:cNvPr id="187" name="Google Shape;187;p20"/>
          <p:cNvPicPr preferRelativeResize="0"/>
          <p:nvPr/>
        </p:nvPicPr>
        <p:blipFill>
          <a:blip r:embed="rId3">
            <a:alphaModFix/>
          </a:blip>
          <a:stretch>
            <a:fillRect/>
          </a:stretch>
        </p:blipFill>
        <p:spPr>
          <a:xfrm>
            <a:off x="18187" y="0"/>
            <a:ext cx="9107625" cy="5143501"/>
          </a:xfrm>
          <a:prstGeom prst="rect">
            <a:avLst/>
          </a:prstGeom>
          <a:noFill/>
          <a:ln>
            <a:noFill/>
          </a:ln>
        </p:spPr>
      </p:pic>
      <p:sp>
        <p:nvSpPr>
          <p:cNvPr id="188" name="Google Shape;188;p20"/>
          <p:cNvSpPr/>
          <p:nvPr/>
        </p:nvSpPr>
        <p:spPr>
          <a:xfrm>
            <a:off x="952000" y="451000"/>
            <a:ext cx="695700" cy="6519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9" name="Google Shape;189;p20"/>
          <p:cNvSpPr/>
          <p:nvPr/>
        </p:nvSpPr>
        <p:spPr>
          <a:xfrm>
            <a:off x="952000" y="11029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0" name="Google Shape;190;p20"/>
          <p:cNvSpPr/>
          <p:nvPr/>
        </p:nvSpPr>
        <p:spPr>
          <a:xfrm>
            <a:off x="952000" y="3058600"/>
            <a:ext cx="695700" cy="651900"/>
          </a:xfrm>
          <a:prstGeom prst="rec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1" name="Google Shape;191;p20"/>
          <p:cNvSpPr/>
          <p:nvPr/>
        </p:nvSpPr>
        <p:spPr>
          <a:xfrm>
            <a:off x="952000" y="37105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 name="Google Shape;192;p20"/>
          <p:cNvSpPr/>
          <p:nvPr/>
        </p:nvSpPr>
        <p:spPr>
          <a:xfrm>
            <a:off x="952000" y="1754800"/>
            <a:ext cx="695700" cy="6519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3" name="Google Shape;193;p20"/>
          <p:cNvSpPr/>
          <p:nvPr/>
        </p:nvSpPr>
        <p:spPr>
          <a:xfrm>
            <a:off x="2323600" y="1754800"/>
            <a:ext cx="695700" cy="6519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4" name="Google Shape;194;p20"/>
          <p:cNvSpPr/>
          <p:nvPr/>
        </p:nvSpPr>
        <p:spPr>
          <a:xfrm>
            <a:off x="2323600" y="2406700"/>
            <a:ext cx="695700" cy="6519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 name="Google Shape;195;p20"/>
          <p:cNvSpPr/>
          <p:nvPr/>
        </p:nvSpPr>
        <p:spPr>
          <a:xfrm>
            <a:off x="2323600" y="11029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6" name="Google Shape;196;p20"/>
          <p:cNvSpPr/>
          <p:nvPr/>
        </p:nvSpPr>
        <p:spPr>
          <a:xfrm>
            <a:off x="3715000" y="1102900"/>
            <a:ext cx="695700" cy="651900"/>
          </a:xfrm>
          <a:prstGeom prst="rect">
            <a:avLst/>
          </a:prstGeom>
          <a:solidFill>
            <a:srgbClr val="F1C232"/>
          </a:solid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7" name="Google Shape;197;p20"/>
          <p:cNvSpPr/>
          <p:nvPr/>
        </p:nvSpPr>
        <p:spPr>
          <a:xfrm>
            <a:off x="3019300" y="1102900"/>
            <a:ext cx="695700" cy="651900"/>
          </a:xfrm>
          <a:prstGeom prst="rect">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 name="Google Shape;198;p20"/>
          <p:cNvSpPr/>
          <p:nvPr/>
        </p:nvSpPr>
        <p:spPr>
          <a:xfrm>
            <a:off x="2323600" y="30586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9" name="Google Shape;199;p20"/>
          <p:cNvSpPr/>
          <p:nvPr/>
        </p:nvSpPr>
        <p:spPr>
          <a:xfrm>
            <a:off x="2343400" y="3710500"/>
            <a:ext cx="695700" cy="6519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0" name="Google Shape;200;p20"/>
          <p:cNvSpPr/>
          <p:nvPr/>
        </p:nvSpPr>
        <p:spPr>
          <a:xfrm>
            <a:off x="1647700" y="3710500"/>
            <a:ext cx="695700" cy="6519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1" name="Google Shape;201;p20"/>
          <p:cNvSpPr/>
          <p:nvPr/>
        </p:nvSpPr>
        <p:spPr>
          <a:xfrm>
            <a:off x="3715000" y="24067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2" name="Google Shape;202;p20"/>
          <p:cNvSpPr/>
          <p:nvPr/>
        </p:nvSpPr>
        <p:spPr>
          <a:xfrm>
            <a:off x="4410700" y="2406700"/>
            <a:ext cx="695700" cy="6519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3" name="Google Shape;203;p20"/>
          <p:cNvSpPr/>
          <p:nvPr/>
        </p:nvSpPr>
        <p:spPr>
          <a:xfrm>
            <a:off x="4410700" y="1754800"/>
            <a:ext cx="695700" cy="651900"/>
          </a:xfrm>
          <a:prstGeom prst="rect">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4" name="Google Shape;204;p20"/>
          <p:cNvSpPr/>
          <p:nvPr/>
        </p:nvSpPr>
        <p:spPr>
          <a:xfrm>
            <a:off x="4410700" y="11029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5" name="Google Shape;205;p20"/>
          <p:cNvSpPr/>
          <p:nvPr/>
        </p:nvSpPr>
        <p:spPr>
          <a:xfrm>
            <a:off x="3715000" y="3058600"/>
            <a:ext cx="695700" cy="651900"/>
          </a:xfrm>
          <a:prstGeom prst="rect">
            <a:avLst/>
          </a:prstGeom>
          <a:solidFill>
            <a:srgbClr val="E69138"/>
          </a:solidFill>
          <a:ln cap="flat" cmpd="sng" w="9525">
            <a:solidFill>
              <a:srgbClr val="F6B2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6" name="Google Shape;206;p20"/>
          <p:cNvSpPr/>
          <p:nvPr/>
        </p:nvSpPr>
        <p:spPr>
          <a:xfrm>
            <a:off x="4410700" y="43624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7" name="Google Shape;207;p20"/>
          <p:cNvSpPr/>
          <p:nvPr/>
        </p:nvSpPr>
        <p:spPr>
          <a:xfrm>
            <a:off x="5086600" y="4362400"/>
            <a:ext cx="695700" cy="6519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8" name="Google Shape;208;p20"/>
          <p:cNvSpPr/>
          <p:nvPr/>
        </p:nvSpPr>
        <p:spPr>
          <a:xfrm>
            <a:off x="3715000" y="3710500"/>
            <a:ext cx="695700" cy="651900"/>
          </a:xfrm>
          <a:prstGeom prst="rect">
            <a:avLst/>
          </a:prstGeom>
          <a:solidFill>
            <a:srgbClr val="A64D7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9" name="Google Shape;209;p20"/>
          <p:cNvSpPr/>
          <p:nvPr/>
        </p:nvSpPr>
        <p:spPr>
          <a:xfrm>
            <a:off x="3715000" y="4362400"/>
            <a:ext cx="695700" cy="651900"/>
          </a:xfrm>
          <a:prstGeom prst="rect">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0" name="Google Shape;210;p20"/>
          <p:cNvSpPr/>
          <p:nvPr/>
        </p:nvSpPr>
        <p:spPr>
          <a:xfrm>
            <a:off x="5782300" y="1102900"/>
            <a:ext cx="695700" cy="651900"/>
          </a:xfrm>
          <a:prstGeom prst="rect">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1" name="Google Shape;211;p20"/>
          <p:cNvSpPr/>
          <p:nvPr/>
        </p:nvSpPr>
        <p:spPr>
          <a:xfrm>
            <a:off x="5782300" y="1754800"/>
            <a:ext cx="695700" cy="6519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2" name="Google Shape;212;p20"/>
          <p:cNvSpPr/>
          <p:nvPr/>
        </p:nvSpPr>
        <p:spPr>
          <a:xfrm>
            <a:off x="5782300" y="24067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3" name="Google Shape;213;p20"/>
          <p:cNvSpPr/>
          <p:nvPr/>
        </p:nvSpPr>
        <p:spPr>
          <a:xfrm>
            <a:off x="5782300" y="3058600"/>
            <a:ext cx="695700" cy="651900"/>
          </a:xfrm>
          <a:prstGeom prst="rect">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4" name="Google Shape;214;p20"/>
          <p:cNvSpPr/>
          <p:nvPr/>
        </p:nvSpPr>
        <p:spPr>
          <a:xfrm>
            <a:off x="5782300" y="3710500"/>
            <a:ext cx="695700" cy="6519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5" name="Google Shape;215;p20"/>
          <p:cNvSpPr/>
          <p:nvPr/>
        </p:nvSpPr>
        <p:spPr>
          <a:xfrm>
            <a:off x="7193500" y="451000"/>
            <a:ext cx="695700" cy="651900"/>
          </a:xfrm>
          <a:prstGeom prst="rect">
            <a:avLst/>
          </a:prstGeom>
          <a:solidFill>
            <a:srgbClr val="4C11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6" name="Google Shape;216;p20"/>
          <p:cNvSpPr/>
          <p:nvPr/>
        </p:nvSpPr>
        <p:spPr>
          <a:xfrm>
            <a:off x="6497800" y="4510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7" name="Google Shape;217;p20"/>
          <p:cNvSpPr/>
          <p:nvPr/>
        </p:nvSpPr>
        <p:spPr>
          <a:xfrm>
            <a:off x="5782300" y="451000"/>
            <a:ext cx="695700" cy="6519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8" name="Google Shape;218;p20"/>
          <p:cNvSpPr/>
          <p:nvPr/>
        </p:nvSpPr>
        <p:spPr>
          <a:xfrm>
            <a:off x="7193500" y="17548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9" name="Google Shape;219;p20"/>
          <p:cNvSpPr/>
          <p:nvPr/>
        </p:nvSpPr>
        <p:spPr>
          <a:xfrm>
            <a:off x="7193500" y="1102900"/>
            <a:ext cx="695700" cy="6519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0" name="Google Shape;220;p20"/>
          <p:cNvSpPr/>
          <p:nvPr/>
        </p:nvSpPr>
        <p:spPr>
          <a:xfrm>
            <a:off x="7193500" y="3058600"/>
            <a:ext cx="695700" cy="6519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1" name="Google Shape;221;p20"/>
          <p:cNvSpPr/>
          <p:nvPr/>
        </p:nvSpPr>
        <p:spPr>
          <a:xfrm>
            <a:off x="7193500" y="2406700"/>
            <a:ext cx="695700" cy="6519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2" name="Google Shape;222;p20"/>
          <p:cNvSpPr/>
          <p:nvPr/>
        </p:nvSpPr>
        <p:spPr>
          <a:xfrm>
            <a:off x="7889200" y="3710500"/>
            <a:ext cx="695700" cy="651900"/>
          </a:xfrm>
          <a:prstGeom prst="rec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3" name="Google Shape;223;p20"/>
          <p:cNvSpPr/>
          <p:nvPr/>
        </p:nvSpPr>
        <p:spPr>
          <a:xfrm>
            <a:off x="7889200" y="3058600"/>
            <a:ext cx="695700" cy="6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4" name="Google Shape;224;p20"/>
          <p:cNvSpPr/>
          <p:nvPr/>
        </p:nvSpPr>
        <p:spPr>
          <a:xfrm>
            <a:off x="7390175" y="4362400"/>
            <a:ext cx="1194600" cy="6519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5" name="Google Shape;225;p20"/>
          <p:cNvSpPr/>
          <p:nvPr/>
        </p:nvSpPr>
        <p:spPr>
          <a:xfrm>
            <a:off x="256300" y="451000"/>
            <a:ext cx="695700" cy="9072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6" name="Google Shape;226;p20"/>
          <p:cNvSpPr txBox="1"/>
          <p:nvPr/>
        </p:nvSpPr>
        <p:spPr>
          <a:xfrm>
            <a:off x="300250" y="704500"/>
            <a:ext cx="60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a:t>start</a:t>
            </a:r>
            <a:endParaRPr/>
          </a:p>
        </p:txBody>
      </p:sp>
      <p:pic>
        <p:nvPicPr>
          <p:cNvPr id="227" name="Google Shape;227;p20"/>
          <p:cNvPicPr preferRelativeResize="0"/>
          <p:nvPr/>
        </p:nvPicPr>
        <p:blipFill>
          <a:blip r:embed="rId4">
            <a:alphaModFix/>
          </a:blip>
          <a:stretch>
            <a:fillRect/>
          </a:stretch>
        </p:blipFill>
        <p:spPr>
          <a:xfrm>
            <a:off x="951999" y="2406700"/>
            <a:ext cx="695700" cy="690955"/>
          </a:xfrm>
          <a:prstGeom prst="rect">
            <a:avLst/>
          </a:prstGeom>
          <a:noFill/>
          <a:ln>
            <a:noFill/>
          </a:ln>
        </p:spPr>
      </p:pic>
      <p:pic>
        <p:nvPicPr>
          <p:cNvPr id="228" name="Google Shape;228;p20"/>
          <p:cNvPicPr preferRelativeResize="0"/>
          <p:nvPr/>
        </p:nvPicPr>
        <p:blipFill>
          <a:blip r:embed="rId4">
            <a:alphaModFix/>
          </a:blip>
          <a:stretch>
            <a:fillRect/>
          </a:stretch>
        </p:blipFill>
        <p:spPr>
          <a:xfrm>
            <a:off x="932199" y="1063850"/>
            <a:ext cx="695700" cy="690955"/>
          </a:xfrm>
          <a:prstGeom prst="rect">
            <a:avLst/>
          </a:prstGeom>
          <a:noFill/>
          <a:ln>
            <a:noFill/>
          </a:ln>
        </p:spPr>
      </p:pic>
      <p:pic>
        <p:nvPicPr>
          <p:cNvPr id="229" name="Google Shape;229;p20"/>
          <p:cNvPicPr preferRelativeResize="0"/>
          <p:nvPr/>
        </p:nvPicPr>
        <p:blipFill>
          <a:blip r:embed="rId4">
            <a:alphaModFix/>
          </a:blip>
          <a:stretch>
            <a:fillRect/>
          </a:stretch>
        </p:blipFill>
        <p:spPr>
          <a:xfrm>
            <a:off x="932199" y="3690975"/>
            <a:ext cx="695700" cy="690955"/>
          </a:xfrm>
          <a:prstGeom prst="rect">
            <a:avLst/>
          </a:prstGeom>
          <a:noFill/>
          <a:ln>
            <a:noFill/>
          </a:ln>
        </p:spPr>
      </p:pic>
      <p:pic>
        <p:nvPicPr>
          <p:cNvPr id="230" name="Google Shape;230;p20"/>
          <p:cNvPicPr preferRelativeResize="0"/>
          <p:nvPr/>
        </p:nvPicPr>
        <p:blipFill>
          <a:blip r:embed="rId4">
            <a:alphaModFix/>
          </a:blip>
          <a:stretch>
            <a:fillRect/>
          </a:stretch>
        </p:blipFill>
        <p:spPr>
          <a:xfrm>
            <a:off x="2323599" y="3039075"/>
            <a:ext cx="695700" cy="690955"/>
          </a:xfrm>
          <a:prstGeom prst="rect">
            <a:avLst/>
          </a:prstGeom>
          <a:noFill/>
          <a:ln>
            <a:noFill/>
          </a:ln>
        </p:spPr>
      </p:pic>
      <p:pic>
        <p:nvPicPr>
          <p:cNvPr id="231" name="Google Shape;231;p20"/>
          <p:cNvPicPr preferRelativeResize="0"/>
          <p:nvPr/>
        </p:nvPicPr>
        <p:blipFill>
          <a:blip r:embed="rId4">
            <a:alphaModFix/>
          </a:blip>
          <a:stretch>
            <a:fillRect/>
          </a:stretch>
        </p:blipFill>
        <p:spPr>
          <a:xfrm>
            <a:off x="2333499" y="1104700"/>
            <a:ext cx="695700" cy="690955"/>
          </a:xfrm>
          <a:prstGeom prst="rect">
            <a:avLst/>
          </a:prstGeom>
          <a:noFill/>
          <a:ln>
            <a:noFill/>
          </a:ln>
        </p:spPr>
      </p:pic>
      <p:pic>
        <p:nvPicPr>
          <p:cNvPr id="232" name="Google Shape;232;p20"/>
          <p:cNvPicPr preferRelativeResize="0"/>
          <p:nvPr/>
        </p:nvPicPr>
        <p:blipFill>
          <a:blip r:embed="rId4">
            <a:alphaModFix/>
          </a:blip>
          <a:stretch>
            <a:fillRect/>
          </a:stretch>
        </p:blipFill>
        <p:spPr>
          <a:xfrm>
            <a:off x="4400799" y="1104700"/>
            <a:ext cx="695700" cy="690955"/>
          </a:xfrm>
          <a:prstGeom prst="rect">
            <a:avLst/>
          </a:prstGeom>
          <a:noFill/>
          <a:ln>
            <a:noFill/>
          </a:ln>
        </p:spPr>
      </p:pic>
      <p:pic>
        <p:nvPicPr>
          <p:cNvPr id="233" name="Google Shape;233;p20"/>
          <p:cNvPicPr preferRelativeResize="0"/>
          <p:nvPr/>
        </p:nvPicPr>
        <p:blipFill>
          <a:blip r:embed="rId4">
            <a:alphaModFix/>
          </a:blip>
          <a:stretch>
            <a:fillRect/>
          </a:stretch>
        </p:blipFill>
        <p:spPr>
          <a:xfrm>
            <a:off x="3714999" y="2407600"/>
            <a:ext cx="695700" cy="690955"/>
          </a:xfrm>
          <a:prstGeom prst="rect">
            <a:avLst/>
          </a:prstGeom>
          <a:noFill/>
          <a:ln>
            <a:noFill/>
          </a:ln>
        </p:spPr>
      </p:pic>
      <p:pic>
        <p:nvPicPr>
          <p:cNvPr id="234" name="Google Shape;234;p20"/>
          <p:cNvPicPr preferRelativeResize="0"/>
          <p:nvPr/>
        </p:nvPicPr>
        <p:blipFill>
          <a:blip r:embed="rId4">
            <a:alphaModFix/>
          </a:blip>
          <a:stretch>
            <a:fillRect/>
          </a:stretch>
        </p:blipFill>
        <p:spPr>
          <a:xfrm>
            <a:off x="4410699" y="4342875"/>
            <a:ext cx="695700" cy="690955"/>
          </a:xfrm>
          <a:prstGeom prst="rect">
            <a:avLst/>
          </a:prstGeom>
          <a:noFill/>
          <a:ln>
            <a:noFill/>
          </a:ln>
        </p:spPr>
      </p:pic>
      <p:pic>
        <p:nvPicPr>
          <p:cNvPr id="235" name="Google Shape;235;p20"/>
          <p:cNvPicPr preferRelativeResize="0"/>
          <p:nvPr/>
        </p:nvPicPr>
        <p:blipFill>
          <a:blip r:embed="rId4">
            <a:alphaModFix/>
          </a:blip>
          <a:stretch>
            <a:fillRect/>
          </a:stretch>
        </p:blipFill>
        <p:spPr>
          <a:xfrm>
            <a:off x="5782299" y="4362400"/>
            <a:ext cx="695700" cy="690955"/>
          </a:xfrm>
          <a:prstGeom prst="rect">
            <a:avLst/>
          </a:prstGeom>
          <a:noFill/>
          <a:ln>
            <a:noFill/>
          </a:ln>
        </p:spPr>
      </p:pic>
      <p:pic>
        <p:nvPicPr>
          <p:cNvPr id="236" name="Google Shape;236;p20"/>
          <p:cNvPicPr preferRelativeResize="0"/>
          <p:nvPr/>
        </p:nvPicPr>
        <p:blipFill>
          <a:blip r:embed="rId4">
            <a:alphaModFix/>
          </a:blip>
          <a:stretch>
            <a:fillRect/>
          </a:stretch>
        </p:blipFill>
        <p:spPr>
          <a:xfrm>
            <a:off x="5782299" y="2387175"/>
            <a:ext cx="695700" cy="690955"/>
          </a:xfrm>
          <a:prstGeom prst="rect">
            <a:avLst/>
          </a:prstGeom>
          <a:noFill/>
          <a:ln>
            <a:noFill/>
          </a:ln>
        </p:spPr>
      </p:pic>
      <p:pic>
        <p:nvPicPr>
          <p:cNvPr id="237" name="Google Shape;237;p20"/>
          <p:cNvPicPr preferRelativeResize="0"/>
          <p:nvPr/>
        </p:nvPicPr>
        <p:blipFill>
          <a:blip r:embed="rId4">
            <a:alphaModFix/>
          </a:blip>
          <a:stretch>
            <a:fillRect/>
          </a:stretch>
        </p:blipFill>
        <p:spPr>
          <a:xfrm>
            <a:off x="6487899" y="451000"/>
            <a:ext cx="695700" cy="690955"/>
          </a:xfrm>
          <a:prstGeom prst="rect">
            <a:avLst/>
          </a:prstGeom>
          <a:noFill/>
          <a:ln>
            <a:noFill/>
          </a:ln>
        </p:spPr>
      </p:pic>
      <p:pic>
        <p:nvPicPr>
          <p:cNvPr id="238" name="Google Shape;238;p20"/>
          <p:cNvPicPr preferRelativeResize="0"/>
          <p:nvPr/>
        </p:nvPicPr>
        <p:blipFill>
          <a:blip r:embed="rId4">
            <a:alphaModFix/>
          </a:blip>
          <a:stretch>
            <a:fillRect/>
          </a:stretch>
        </p:blipFill>
        <p:spPr>
          <a:xfrm>
            <a:off x="7193499" y="1735275"/>
            <a:ext cx="695700" cy="690955"/>
          </a:xfrm>
          <a:prstGeom prst="rect">
            <a:avLst/>
          </a:prstGeom>
          <a:noFill/>
          <a:ln>
            <a:noFill/>
          </a:ln>
        </p:spPr>
      </p:pic>
      <p:pic>
        <p:nvPicPr>
          <p:cNvPr id="239" name="Google Shape;239;p20"/>
          <p:cNvPicPr preferRelativeResize="0"/>
          <p:nvPr/>
        </p:nvPicPr>
        <p:blipFill>
          <a:blip r:embed="rId4">
            <a:alphaModFix/>
          </a:blip>
          <a:stretch>
            <a:fillRect/>
          </a:stretch>
        </p:blipFill>
        <p:spPr>
          <a:xfrm>
            <a:off x="7889199" y="3039075"/>
            <a:ext cx="695700" cy="6909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graphicFrame>
        <p:nvGraphicFramePr>
          <p:cNvPr id="244" name="Google Shape;244;p21"/>
          <p:cNvGraphicFramePr/>
          <p:nvPr/>
        </p:nvGraphicFramePr>
        <p:xfrm>
          <a:off x="46300" y="36700"/>
          <a:ext cx="3000000" cy="3000000"/>
        </p:xfrm>
        <a:graphic>
          <a:graphicData uri="http://schemas.openxmlformats.org/drawingml/2006/table">
            <a:tbl>
              <a:tblPr>
                <a:noFill/>
                <a:tableStyleId>{6BA29772-7233-40B7-B74C-05E84B294D81}</a:tableStyleId>
              </a:tblPr>
              <a:tblGrid>
                <a:gridCol w="3013000"/>
                <a:gridCol w="3013000"/>
                <a:gridCol w="3013000"/>
              </a:tblGrid>
              <a:tr h="25348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25348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245" name="Google Shape;245;p21"/>
          <p:cNvPicPr preferRelativeResize="0"/>
          <p:nvPr/>
        </p:nvPicPr>
        <p:blipFill>
          <a:blip r:embed="rId3">
            <a:alphaModFix/>
          </a:blip>
          <a:stretch>
            <a:fillRect/>
          </a:stretch>
        </p:blipFill>
        <p:spPr>
          <a:xfrm>
            <a:off x="117523" y="115425"/>
            <a:ext cx="2846776" cy="2368252"/>
          </a:xfrm>
          <a:prstGeom prst="rect">
            <a:avLst/>
          </a:prstGeom>
          <a:noFill/>
          <a:ln>
            <a:noFill/>
          </a:ln>
        </p:spPr>
      </p:pic>
      <p:pic>
        <p:nvPicPr>
          <p:cNvPr id="246" name="Google Shape;246;p21"/>
          <p:cNvPicPr preferRelativeResize="0"/>
          <p:nvPr/>
        </p:nvPicPr>
        <p:blipFill>
          <a:blip r:embed="rId3">
            <a:alphaModFix/>
          </a:blip>
          <a:stretch>
            <a:fillRect/>
          </a:stretch>
        </p:blipFill>
        <p:spPr>
          <a:xfrm>
            <a:off x="3142411" y="150425"/>
            <a:ext cx="2846776" cy="2368252"/>
          </a:xfrm>
          <a:prstGeom prst="rect">
            <a:avLst/>
          </a:prstGeom>
          <a:noFill/>
          <a:ln>
            <a:noFill/>
          </a:ln>
        </p:spPr>
      </p:pic>
      <p:pic>
        <p:nvPicPr>
          <p:cNvPr id="247" name="Google Shape;247;p21"/>
          <p:cNvPicPr preferRelativeResize="0"/>
          <p:nvPr/>
        </p:nvPicPr>
        <p:blipFill>
          <a:blip r:embed="rId3">
            <a:alphaModFix/>
          </a:blip>
          <a:stretch>
            <a:fillRect/>
          </a:stretch>
        </p:blipFill>
        <p:spPr>
          <a:xfrm>
            <a:off x="6167273" y="115425"/>
            <a:ext cx="2846776" cy="2368252"/>
          </a:xfrm>
          <a:prstGeom prst="rect">
            <a:avLst/>
          </a:prstGeom>
          <a:noFill/>
          <a:ln>
            <a:noFill/>
          </a:ln>
        </p:spPr>
      </p:pic>
      <p:pic>
        <p:nvPicPr>
          <p:cNvPr id="248" name="Google Shape;248;p21"/>
          <p:cNvPicPr preferRelativeResize="0"/>
          <p:nvPr/>
        </p:nvPicPr>
        <p:blipFill>
          <a:blip r:embed="rId3">
            <a:alphaModFix/>
          </a:blip>
          <a:stretch>
            <a:fillRect/>
          </a:stretch>
        </p:blipFill>
        <p:spPr>
          <a:xfrm>
            <a:off x="117523" y="2663775"/>
            <a:ext cx="2846776" cy="2368252"/>
          </a:xfrm>
          <a:prstGeom prst="rect">
            <a:avLst/>
          </a:prstGeom>
          <a:noFill/>
          <a:ln>
            <a:noFill/>
          </a:ln>
        </p:spPr>
      </p:pic>
      <p:pic>
        <p:nvPicPr>
          <p:cNvPr id="249" name="Google Shape;249;p21"/>
          <p:cNvPicPr preferRelativeResize="0"/>
          <p:nvPr/>
        </p:nvPicPr>
        <p:blipFill>
          <a:blip r:embed="rId3">
            <a:alphaModFix/>
          </a:blip>
          <a:stretch>
            <a:fillRect/>
          </a:stretch>
        </p:blipFill>
        <p:spPr>
          <a:xfrm>
            <a:off x="3142398" y="2663775"/>
            <a:ext cx="2846776" cy="2368252"/>
          </a:xfrm>
          <a:prstGeom prst="rect">
            <a:avLst/>
          </a:prstGeom>
          <a:noFill/>
          <a:ln>
            <a:noFill/>
          </a:ln>
        </p:spPr>
      </p:pic>
      <p:pic>
        <p:nvPicPr>
          <p:cNvPr id="250" name="Google Shape;250;p21"/>
          <p:cNvPicPr preferRelativeResize="0"/>
          <p:nvPr/>
        </p:nvPicPr>
        <p:blipFill>
          <a:blip r:embed="rId3">
            <a:alphaModFix/>
          </a:blip>
          <a:stretch>
            <a:fillRect/>
          </a:stretch>
        </p:blipFill>
        <p:spPr>
          <a:xfrm>
            <a:off x="6167273" y="2663775"/>
            <a:ext cx="2846776" cy="2368252"/>
          </a:xfrm>
          <a:prstGeom prst="rect">
            <a:avLst/>
          </a:prstGeom>
          <a:noFill/>
          <a:ln>
            <a:noFill/>
          </a:ln>
        </p:spPr>
      </p:pic>
      <p:sp>
        <p:nvSpPr>
          <p:cNvPr id="251" name="Google Shape;251;p21"/>
          <p:cNvSpPr txBox="1"/>
          <p:nvPr/>
        </p:nvSpPr>
        <p:spPr>
          <a:xfrm>
            <a:off x="781163" y="985100"/>
            <a:ext cx="1568400" cy="104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t> stort  koud</a:t>
            </a:r>
            <a:endParaRPr sz="2000"/>
          </a:p>
          <a:p>
            <a:pPr indent="0" lvl="0" marL="0" rtl="0" algn="l">
              <a:spcBef>
                <a:spcPts val="0"/>
              </a:spcBef>
              <a:spcAft>
                <a:spcPts val="0"/>
              </a:spcAft>
              <a:buNone/>
            </a:pPr>
            <a:r>
              <a:rPr lang="nl" sz="2000"/>
              <a:t>vonk   acht</a:t>
            </a:r>
            <a:endParaRPr sz="2000"/>
          </a:p>
        </p:txBody>
      </p:sp>
      <p:sp>
        <p:nvSpPr>
          <p:cNvPr id="252" name="Google Shape;252;p21"/>
          <p:cNvSpPr txBox="1"/>
          <p:nvPr/>
        </p:nvSpPr>
        <p:spPr>
          <a:xfrm>
            <a:off x="3894475" y="1041900"/>
            <a:ext cx="1520400" cy="7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t>schrift  start</a:t>
            </a:r>
            <a:endParaRPr sz="2000"/>
          </a:p>
          <a:p>
            <a:pPr indent="0" lvl="0" marL="0" rtl="0" algn="l">
              <a:spcBef>
                <a:spcPts val="0"/>
              </a:spcBef>
              <a:spcAft>
                <a:spcPts val="0"/>
              </a:spcAft>
              <a:buNone/>
            </a:pPr>
            <a:r>
              <a:rPr lang="nl" sz="2000"/>
              <a:t>doosje nu</a:t>
            </a:r>
            <a:r>
              <a:rPr lang="nl" sz="2000"/>
              <a:t> </a:t>
            </a:r>
            <a:endParaRPr sz="2000"/>
          </a:p>
        </p:txBody>
      </p:sp>
      <p:sp>
        <p:nvSpPr>
          <p:cNvPr id="253" name="Google Shape;253;p21"/>
          <p:cNvSpPr txBox="1"/>
          <p:nvPr/>
        </p:nvSpPr>
        <p:spPr>
          <a:xfrm>
            <a:off x="6959775" y="1041900"/>
            <a:ext cx="1423500" cy="7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t>staart flink</a:t>
            </a:r>
            <a:endParaRPr sz="2000"/>
          </a:p>
          <a:p>
            <a:pPr indent="0" lvl="0" marL="0" rtl="0" algn="l">
              <a:spcBef>
                <a:spcPts val="0"/>
              </a:spcBef>
              <a:spcAft>
                <a:spcPts val="0"/>
              </a:spcAft>
              <a:buNone/>
            </a:pPr>
            <a:r>
              <a:rPr lang="nl" sz="2000"/>
              <a:t>draagt vlo</a:t>
            </a:r>
            <a:r>
              <a:rPr lang="nl" sz="2000"/>
              <a:t>  </a:t>
            </a:r>
            <a:endParaRPr sz="2000"/>
          </a:p>
        </p:txBody>
      </p:sp>
      <p:sp>
        <p:nvSpPr>
          <p:cNvPr id="254" name="Google Shape;254;p21"/>
          <p:cNvSpPr txBox="1"/>
          <p:nvPr/>
        </p:nvSpPr>
        <p:spPr>
          <a:xfrm>
            <a:off x="868100" y="3560900"/>
            <a:ext cx="1520400" cy="7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t>droomt  la  bob   bed</a:t>
            </a:r>
            <a:r>
              <a:rPr lang="nl" sz="2000"/>
              <a:t> </a:t>
            </a:r>
            <a:endParaRPr sz="2000"/>
          </a:p>
        </p:txBody>
      </p:sp>
      <p:sp>
        <p:nvSpPr>
          <p:cNvPr id="255" name="Google Shape;255;p21"/>
          <p:cNvSpPr txBox="1"/>
          <p:nvPr/>
        </p:nvSpPr>
        <p:spPr>
          <a:xfrm>
            <a:off x="3894475" y="3529875"/>
            <a:ext cx="1520400" cy="8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t>krab  tocht</a:t>
            </a:r>
            <a:endParaRPr sz="2000"/>
          </a:p>
          <a:p>
            <a:pPr indent="0" lvl="0" marL="0" rtl="0" algn="l">
              <a:spcBef>
                <a:spcPts val="0"/>
              </a:spcBef>
              <a:spcAft>
                <a:spcPts val="0"/>
              </a:spcAft>
              <a:buNone/>
            </a:pPr>
            <a:r>
              <a:rPr lang="nl" sz="2000"/>
              <a:t>schrok  zo</a:t>
            </a:r>
            <a:endParaRPr sz="2000"/>
          </a:p>
        </p:txBody>
      </p:sp>
      <p:sp>
        <p:nvSpPr>
          <p:cNvPr id="256" name="Google Shape;256;p21"/>
          <p:cNvSpPr txBox="1"/>
          <p:nvPr/>
        </p:nvSpPr>
        <p:spPr>
          <a:xfrm>
            <a:off x="6743075" y="3529875"/>
            <a:ext cx="1760400" cy="93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t>boompje   nu</a:t>
            </a:r>
            <a:endParaRPr sz="2000"/>
          </a:p>
          <a:p>
            <a:pPr indent="0" lvl="0" marL="0" rtl="0" algn="l">
              <a:spcBef>
                <a:spcPts val="0"/>
              </a:spcBef>
              <a:spcAft>
                <a:spcPts val="0"/>
              </a:spcAft>
              <a:buNone/>
            </a:pPr>
            <a:r>
              <a:rPr lang="nl" sz="2000"/>
              <a:t>stoeltje     na</a:t>
            </a:r>
            <a:r>
              <a:rPr lang="nl" sz="2000"/>
              <a:t>  </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