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9" r:id="rId2"/>
    <p:sldId id="256" r:id="rId3"/>
    <p:sldId id="257" r:id="rId4"/>
    <p:sldId id="258" r:id="rId5"/>
  </p:sldIdLst>
  <p:sldSz cx="6858000" cy="9144000" type="screen4x3"/>
  <p:notesSz cx="6889750" cy="10018713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7B26C5-4107-4FEC-AEDC-1716B250A1EF}" styleName="Stijl, lich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Stijl, thema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Stijl, thema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782" autoAdjust="0"/>
    <p:restoredTop sz="94660"/>
  </p:normalViewPr>
  <p:slideViewPr>
    <p:cSldViewPr>
      <p:cViewPr varScale="1">
        <p:scale>
          <a:sx n="83" d="100"/>
          <a:sy n="83" d="100"/>
        </p:scale>
        <p:origin x="2910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59" y="243839"/>
            <a:ext cx="6583680" cy="8656320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4364" y="1176501"/>
            <a:ext cx="5606415" cy="390144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4500" b="1" cap="all" baseline="0">
                <a:ln w="15875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dist="38100" dir="2700000" algn="tl" rotWithShape="0">
                    <a:schemeClr val="accent1"/>
                  </a:outerShdw>
                </a:effectLst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1612" y="5159514"/>
            <a:ext cx="4931921" cy="1850887"/>
          </a:xfrm>
        </p:spPr>
        <p:txBody>
          <a:bodyPr>
            <a:normAutofit/>
          </a:bodyPr>
          <a:lstStyle>
            <a:lvl1pPr marL="0" indent="0" algn="ctr">
              <a:spcBef>
                <a:spcPts val="750"/>
              </a:spcBef>
              <a:buNone/>
              <a:defRPr sz="1350">
                <a:solidFill>
                  <a:schemeClr val="accent1"/>
                </a:solidFill>
              </a:defRPr>
            </a:lvl1pPr>
            <a:lvl2pPr marL="257175" indent="0" algn="ctr">
              <a:buNone/>
              <a:defRPr sz="1350"/>
            </a:lvl2pPr>
            <a:lvl3pPr marL="514350" indent="0" algn="ctr">
              <a:buNone/>
              <a:defRPr sz="1350"/>
            </a:lvl3pPr>
            <a:lvl4pPr marL="771525" indent="0" algn="ctr">
              <a:buNone/>
              <a:defRPr sz="1125"/>
            </a:lvl4pPr>
            <a:lvl5pPr marL="1028700" indent="0" algn="ctr">
              <a:buNone/>
              <a:defRPr sz="1125"/>
            </a:lvl5pPr>
            <a:lvl6pPr marL="1285875" indent="0" algn="ctr">
              <a:buNone/>
              <a:defRPr sz="1125"/>
            </a:lvl6pPr>
            <a:lvl7pPr marL="1543050" indent="0" algn="ctr">
              <a:buNone/>
              <a:defRPr sz="1125"/>
            </a:lvl7pPr>
            <a:lvl8pPr marL="1800225" indent="0" algn="ctr">
              <a:buNone/>
              <a:defRPr sz="1125"/>
            </a:lvl8pPr>
            <a:lvl9pPr marL="2057400" indent="0" algn="ctr">
              <a:buNone/>
              <a:defRPr sz="1125"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EE95DB0-17C7-498D-AE73-2EA69EFF7548}" type="datetimeFigureOut">
              <a:rPr lang="nl-NL" smtClean="0"/>
              <a:pPr/>
              <a:t>28-7-2024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  <p:cxnSp>
        <p:nvCxnSpPr>
          <p:cNvPr id="8" name="Straight Connector 7"/>
          <p:cNvCxnSpPr/>
          <p:nvPr/>
        </p:nvCxnSpPr>
        <p:spPr>
          <a:xfrm>
            <a:off x="1112997" y="4978400"/>
            <a:ext cx="462915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3419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750"/>
              </a:spcBef>
              <a:defRPr/>
            </a:lvl1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5DB0-17C7-498D-AE73-2EA69EFF7548}" type="datetimeFigureOut">
              <a:rPr lang="nl-NL" smtClean="0"/>
              <a:pPr/>
              <a:t>28-7-2024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62273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364" y="1564767"/>
            <a:ext cx="5606415" cy="390144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lang="en-US" sz="4500" b="1" kern="1200" cap="all" baseline="0" dirty="0">
                <a:ln w="15875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dist="38100" dir="2700000" algn="tl" rotWithShape="0">
                    <a:schemeClr val="accent1"/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1834" y="5539360"/>
            <a:ext cx="4932617" cy="1818408"/>
          </a:xfrm>
        </p:spPr>
        <p:txBody>
          <a:bodyPr anchor="t">
            <a:normAutofit/>
          </a:bodyPr>
          <a:lstStyle>
            <a:lvl1pPr marL="0" indent="0" algn="ctr">
              <a:buNone/>
              <a:defRPr sz="1350">
                <a:solidFill>
                  <a:schemeClr val="accent1"/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5DB0-17C7-498D-AE73-2EA69EFF7548}" type="datetimeFigureOut">
              <a:rPr lang="nl-NL" smtClean="0"/>
              <a:pPr/>
              <a:t>28-7-2024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  <p:cxnSp>
        <p:nvCxnSpPr>
          <p:cNvPr id="7" name="Straight Connector 6"/>
          <p:cNvCxnSpPr/>
          <p:nvPr/>
        </p:nvCxnSpPr>
        <p:spPr>
          <a:xfrm>
            <a:off x="1114425" y="5360544"/>
            <a:ext cx="462915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5935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2938" y="2743199"/>
            <a:ext cx="2674620" cy="5364480"/>
          </a:xfrm>
        </p:spPr>
        <p:txBody>
          <a:bodyPr/>
          <a:lstStyle>
            <a:lvl1pPr>
              <a:defRPr sz="1238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25532" y="2743200"/>
            <a:ext cx="2674620" cy="5364480"/>
          </a:xfrm>
        </p:spPr>
        <p:txBody>
          <a:bodyPr/>
          <a:lstStyle>
            <a:lvl1pPr>
              <a:defRPr sz="1238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5DB0-17C7-498D-AE73-2EA69EFF7548}" type="datetimeFigureOut">
              <a:rPr lang="nl-NL" smtClean="0"/>
              <a:pPr/>
              <a:t>28-7-2024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46472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38" y="2668681"/>
            <a:ext cx="2674620" cy="103632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2938" y="3628644"/>
            <a:ext cx="2674620" cy="4511040"/>
          </a:xfrm>
        </p:spPr>
        <p:txBody>
          <a:bodyPr/>
          <a:lstStyle>
            <a:lvl1pPr>
              <a:defRPr sz="1238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26410" y="2665376"/>
            <a:ext cx="2674620" cy="103632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26410" y="3625763"/>
            <a:ext cx="2674620" cy="4511040"/>
          </a:xfrm>
        </p:spPr>
        <p:txBody>
          <a:bodyPr/>
          <a:lstStyle>
            <a:lvl1pPr>
              <a:defRPr sz="1238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5DB0-17C7-498D-AE73-2EA69EFF7548}" type="datetimeFigureOut">
              <a:rPr lang="nl-NL" smtClean="0"/>
              <a:pPr/>
              <a:t>28-7-2024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62639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5DB0-17C7-498D-AE73-2EA69EFF7548}" type="datetimeFigureOut">
              <a:rPr lang="nl-NL" smtClean="0"/>
              <a:pPr/>
              <a:t>28-7-2024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61211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5DB0-17C7-498D-AE73-2EA69EFF7548}" type="datetimeFigureOut">
              <a:rPr lang="nl-NL" smtClean="0"/>
              <a:pPr/>
              <a:t>28-7-2024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11594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38" y="1463040"/>
            <a:ext cx="2125980" cy="231648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2250" b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6985" y="1463040"/>
            <a:ext cx="3112229" cy="6217920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2938" y="3779520"/>
            <a:ext cx="2125980" cy="39014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956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5DB0-17C7-498D-AE73-2EA69EFF7548}" type="datetimeFigureOut">
              <a:rPr lang="nl-NL" smtClean="0"/>
              <a:pPr/>
              <a:t>28-7-2024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499720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38" y="1463040"/>
            <a:ext cx="2125980" cy="231648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2250" b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14331" y="1426464"/>
            <a:ext cx="3193277" cy="6193537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1575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2938" y="3779520"/>
            <a:ext cx="2125980" cy="38404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956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5DB0-17C7-498D-AE73-2EA69EFF7548}" type="datetimeFigureOut">
              <a:rPr lang="nl-NL" smtClean="0"/>
              <a:pPr/>
              <a:t>28-7-2024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278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5DB0-17C7-498D-AE73-2EA69EFF7548}" type="datetimeFigureOut">
              <a:rPr lang="nl-NL" smtClean="0"/>
              <a:pPr/>
              <a:t>28-7-2024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0939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1016000"/>
            <a:ext cx="1307306" cy="721360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2938" y="1016000"/>
            <a:ext cx="4179094" cy="721360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5DB0-17C7-498D-AE73-2EA69EFF7548}" type="datetimeFigureOut">
              <a:rPr lang="nl-NL" smtClean="0"/>
              <a:pPr/>
              <a:t>28-7-2024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3648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" y="243840"/>
            <a:ext cx="6583680" cy="865632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2938" y="812800"/>
            <a:ext cx="5554980" cy="1808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39" y="2743200"/>
            <a:ext cx="5553490" cy="538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2935" y="8298440"/>
            <a:ext cx="131010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/>
                </a:solidFill>
              </a:defRPr>
            </a:lvl1pPr>
          </a:lstStyle>
          <a:p>
            <a:fld id="{8EE95DB0-17C7-498D-AE73-2EA69EFF7548}" type="datetimeFigureOut">
              <a:rPr lang="nl-NL" smtClean="0"/>
              <a:pPr/>
              <a:t>28-7-2024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21396" y="8298440"/>
            <a:ext cx="265374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247862" y="8298440"/>
            <a:ext cx="95974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accent1"/>
                </a:solidFill>
              </a:defRPr>
            </a:lvl1pPr>
          </a:lstStyle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9249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28588" indent="-102870" algn="l" defTabSz="514350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SzPct val="80000"/>
        <a:buFont typeface="Corbel" pitchFamily="34" charset="0"/>
        <a:buChar char="•"/>
        <a:defRPr sz="15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257175" indent="-102870" algn="l" defTabSz="514350" rtl="0" eaLnBrk="1" latinLnBrk="0" hangingPunct="1">
        <a:lnSpc>
          <a:spcPct val="90000"/>
        </a:lnSpc>
        <a:spcBef>
          <a:spcPts val="113"/>
        </a:spcBef>
        <a:spcAft>
          <a:spcPts val="225"/>
        </a:spcAft>
        <a:buClr>
          <a:schemeClr val="accent1"/>
        </a:buClr>
        <a:buSzPct val="80000"/>
        <a:buFont typeface="Corbel" pitchFamily="34" charset="0"/>
        <a:buChar char="•"/>
        <a:defRPr sz="1350" kern="1200">
          <a:solidFill>
            <a:schemeClr val="accent1"/>
          </a:solidFill>
          <a:latin typeface="+mn-lt"/>
          <a:ea typeface="+mn-ea"/>
          <a:cs typeface="+mn-cs"/>
        </a:defRPr>
      </a:lvl2pPr>
      <a:lvl3pPr marL="411480" indent="-102870" algn="l" defTabSz="514350" rtl="0" eaLnBrk="1" latinLnBrk="0" hangingPunct="1">
        <a:lnSpc>
          <a:spcPct val="90000"/>
        </a:lnSpc>
        <a:spcBef>
          <a:spcPts val="113"/>
        </a:spcBef>
        <a:spcAft>
          <a:spcPts val="225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565785" indent="-102870" algn="l" defTabSz="514350" rtl="0" eaLnBrk="1" latinLnBrk="0" hangingPunct="1">
        <a:lnSpc>
          <a:spcPct val="90000"/>
        </a:lnSpc>
        <a:spcBef>
          <a:spcPts val="113"/>
        </a:spcBef>
        <a:spcAft>
          <a:spcPts val="225"/>
        </a:spcAft>
        <a:buClr>
          <a:schemeClr val="accent1"/>
        </a:buClr>
        <a:buSzPct val="80000"/>
        <a:buFont typeface="Corbel" pitchFamily="34" charset="0"/>
        <a:buChar char="•"/>
        <a:defRPr sz="1050" kern="1200">
          <a:solidFill>
            <a:schemeClr val="accent1"/>
          </a:solidFill>
          <a:latin typeface="+mn-lt"/>
          <a:ea typeface="+mn-ea"/>
          <a:cs typeface="+mn-cs"/>
        </a:defRPr>
      </a:lvl4pPr>
      <a:lvl5pPr marL="690090" indent="-102870" algn="l" defTabSz="514350" rtl="0" eaLnBrk="1" latinLnBrk="0" hangingPunct="1">
        <a:lnSpc>
          <a:spcPct val="90000"/>
        </a:lnSpc>
        <a:spcBef>
          <a:spcPts val="113"/>
        </a:spcBef>
        <a:spcAft>
          <a:spcPts val="225"/>
        </a:spcAft>
        <a:buClr>
          <a:schemeClr val="accent1"/>
        </a:buClr>
        <a:buSzPct val="80000"/>
        <a:buFont typeface="Corbel" pitchFamily="34" charset="0"/>
        <a:buChar char="•"/>
        <a:defRPr sz="1050" kern="1200">
          <a:solidFill>
            <a:schemeClr val="accent1"/>
          </a:solidFill>
          <a:latin typeface="+mn-lt"/>
          <a:ea typeface="+mn-ea"/>
          <a:cs typeface="+mn-cs"/>
        </a:defRPr>
      </a:lvl5pPr>
      <a:lvl6pPr marL="825000" indent="-128588" algn="l" defTabSz="514350" rtl="0" eaLnBrk="1" latinLnBrk="0" hangingPunct="1">
        <a:lnSpc>
          <a:spcPct val="90000"/>
        </a:lnSpc>
        <a:spcBef>
          <a:spcPts val="113"/>
        </a:spcBef>
        <a:spcAft>
          <a:spcPts val="225"/>
        </a:spcAft>
        <a:buClr>
          <a:schemeClr val="accent1"/>
        </a:buClr>
        <a:buSzPct val="80000"/>
        <a:buFont typeface="Corbel" pitchFamily="34" charset="0"/>
        <a:buChar char="•"/>
        <a:defRPr sz="1050" kern="1200">
          <a:solidFill>
            <a:schemeClr val="accent1"/>
          </a:solidFill>
          <a:latin typeface="+mn-lt"/>
          <a:ea typeface="+mn-ea"/>
          <a:cs typeface="+mn-cs"/>
        </a:defRPr>
      </a:lvl6pPr>
      <a:lvl7pPr marL="975000" indent="-128588" algn="l" defTabSz="514350" rtl="0" eaLnBrk="1" latinLnBrk="0" hangingPunct="1">
        <a:lnSpc>
          <a:spcPct val="90000"/>
        </a:lnSpc>
        <a:spcBef>
          <a:spcPts val="113"/>
        </a:spcBef>
        <a:spcAft>
          <a:spcPts val="225"/>
        </a:spcAft>
        <a:buClr>
          <a:schemeClr val="accent1"/>
        </a:buClr>
        <a:buSzPct val="80000"/>
        <a:buFont typeface="Corbel" pitchFamily="34" charset="0"/>
        <a:buChar char="•"/>
        <a:defRPr sz="105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125000" indent="-128588" algn="l" defTabSz="514350" rtl="0" eaLnBrk="1" latinLnBrk="0" hangingPunct="1">
        <a:lnSpc>
          <a:spcPct val="90000"/>
        </a:lnSpc>
        <a:spcBef>
          <a:spcPts val="113"/>
        </a:spcBef>
        <a:spcAft>
          <a:spcPts val="225"/>
        </a:spcAft>
        <a:buClr>
          <a:schemeClr val="accent1"/>
        </a:buClr>
        <a:buSzPct val="80000"/>
        <a:buFont typeface="Corbel" pitchFamily="34" charset="0"/>
        <a:buChar char="•"/>
        <a:defRPr sz="105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275000" indent="-128588" algn="l" defTabSz="514350" rtl="0" eaLnBrk="1" latinLnBrk="0" hangingPunct="1">
        <a:lnSpc>
          <a:spcPct val="90000"/>
        </a:lnSpc>
        <a:spcBef>
          <a:spcPts val="113"/>
        </a:spcBef>
        <a:spcAft>
          <a:spcPts val="225"/>
        </a:spcAft>
        <a:buClr>
          <a:schemeClr val="accent1"/>
        </a:buClr>
        <a:buSzPct val="80000"/>
        <a:buFont typeface="Corbel" pitchFamily="34" charset="0"/>
        <a:buChar char="•"/>
        <a:defRPr sz="105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2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  Sinterklaasboekje</a:t>
            </a:r>
            <a:endParaRPr lang="nl-NL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s://lh7-us.googleusercontent.com/Z8lL51_rlHGZjwwwzBUjyj6K4CiYr7fsSdGw6V_HFd_idsFNBgn94rbtsLSt8QULUBVrotYhgrFUei0TtcEzzvhvwJvfBpL9774G5gQWGhqnwJ-dPKUTyCQ5CyYvXR2AUqpeUgPx8lmoks38nQjkh0VC0Q=s20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54475" flipH="1" flipV="1">
            <a:off x="595685" y="1164123"/>
            <a:ext cx="1016553" cy="988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lh7-us.googleusercontent.com/v7yF41EvI2ydqqV4aGNqGCpDX0htQYY0aieZ1G_BNi4wudp5iC40SlTj0j70v2qF0gOU9ltdLPqtGkqbCz1UDJX1glNYzeHfvQm-wcKPqtN66_HwlDbez1ABguqjv3j38fuZYDLtn8ERgXT20y-OrizTrA=s204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391" y="8460432"/>
            <a:ext cx="296026" cy="31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lh7-us.googleusercontent.com/hf7_X-hA35Gl_SexP1eLBdkF4BrpnjjKi_NBwpRauDpDcf-WnxzSBrN-Emc31s_W93QR8wJO6KWXPN8F1MxfqXfTfe9TWjZgijrjPoEAIi_kCGvJ7YiUFBkLHkuxkhzHRmKb3daW8RhQKy6M5hc3xSs0XA=s204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2503466"/>
            <a:ext cx="5554980" cy="5956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hthoek 5"/>
          <p:cNvSpPr/>
          <p:nvPr/>
        </p:nvSpPr>
        <p:spPr>
          <a:xfrm>
            <a:off x="5229200" y="8736986"/>
            <a:ext cx="1520162" cy="189648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900" dirty="0" smtClean="0"/>
              <a:t>www.spel-en-natuur.nl</a:t>
            </a:r>
            <a:endParaRPr lang="nl-NL" sz="900" dirty="0"/>
          </a:p>
        </p:txBody>
      </p:sp>
    </p:spTree>
    <p:extLst>
      <p:ext uri="{BB962C8B-B14F-4D97-AF65-F5344CB8AC3E}">
        <p14:creationId xmlns:p14="http://schemas.microsoft.com/office/powerpoint/2010/main" val="868721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/>
        </p:nvSpPr>
        <p:spPr>
          <a:xfrm>
            <a:off x="404664" y="467544"/>
            <a:ext cx="2016224" cy="223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052" name="Picture 4" descr="https://lh7-us.googleusercontent.com/gRuF6QnF3GSlrABd97jB9u6q7IvWCFK2YOrTK3ikc-5HCuDerLGwwXa7WfZqaUQIvR9MH038DyjqooXmxsrMo3ioU1egW1zXuIL3tOY7EmzUhCWsWyRIbxflrIht2aASUh9Og6VavaaCzDVPG5JVJr_nYA=s20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60" y="602931"/>
            <a:ext cx="1734031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hoek 3"/>
          <p:cNvSpPr/>
          <p:nvPr/>
        </p:nvSpPr>
        <p:spPr>
          <a:xfrm>
            <a:off x="404663" y="2705132"/>
            <a:ext cx="2016224" cy="6480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Rechthoek 6"/>
          <p:cNvSpPr/>
          <p:nvPr/>
        </p:nvSpPr>
        <p:spPr>
          <a:xfrm>
            <a:off x="680794" y="8000047"/>
            <a:ext cx="2016224" cy="6480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mijter</a:t>
            </a:r>
            <a:endParaRPr 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hthoek 7"/>
          <p:cNvSpPr/>
          <p:nvPr/>
        </p:nvSpPr>
        <p:spPr>
          <a:xfrm>
            <a:off x="681458" y="6519733"/>
            <a:ext cx="2016224" cy="6480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pepernoot </a:t>
            </a:r>
            <a:endParaRPr 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hthoek 8"/>
          <p:cNvSpPr/>
          <p:nvPr/>
        </p:nvSpPr>
        <p:spPr>
          <a:xfrm>
            <a:off x="2441183" y="5724128"/>
            <a:ext cx="2016224" cy="6480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" name="Rechthoek 9"/>
          <p:cNvSpPr/>
          <p:nvPr/>
        </p:nvSpPr>
        <p:spPr>
          <a:xfrm>
            <a:off x="404663" y="5724128"/>
            <a:ext cx="2016224" cy="6480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" name="Rechthoek 10"/>
          <p:cNvSpPr/>
          <p:nvPr/>
        </p:nvSpPr>
        <p:spPr>
          <a:xfrm>
            <a:off x="3861048" y="6534704"/>
            <a:ext cx="2016224" cy="6480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paard</a:t>
            </a:r>
            <a:endParaRPr 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hthoek 11"/>
          <p:cNvSpPr/>
          <p:nvPr/>
        </p:nvSpPr>
        <p:spPr>
          <a:xfrm>
            <a:off x="3861048" y="7259890"/>
            <a:ext cx="2016224" cy="6480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zak</a:t>
            </a:r>
            <a:endParaRPr 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hthoek 12"/>
          <p:cNvSpPr/>
          <p:nvPr/>
        </p:nvSpPr>
        <p:spPr>
          <a:xfrm>
            <a:off x="3861048" y="7997636"/>
            <a:ext cx="2016224" cy="6480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endParaRPr 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hthoek 13"/>
          <p:cNvSpPr/>
          <p:nvPr/>
        </p:nvSpPr>
        <p:spPr>
          <a:xfrm>
            <a:off x="680794" y="7259890"/>
            <a:ext cx="2016224" cy="6480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pakje</a:t>
            </a:r>
            <a:endParaRPr 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hthoek 14"/>
          <p:cNvSpPr/>
          <p:nvPr/>
        </p:nvSpPr>
        <p:spPr>
          <a:xfrm>
            <a:off x="4477703" y="2714018"/>
            <a:ext cx="2016224" cy="6480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6" name="Rechthoek 15"/>
          <p:cNvSpPr/>
          <p:nvPr/>
        </p:nvSpPr>
        <p:spPr>
          <a:xfrm>
            <a:off x="2441183" y="2705132"/>
            <a:ext cx="2016224" cy="6480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7" name="Rechthoek 16"/>
          <p:cNvSpPr/>
          <p:nvPr/>
        </p:nvSpPr>
        <p:spPr>
          <a:xfrm>
            <a:off x="2446040" y="467544"/>
            <a:ext cx="2016224" cy="223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Rechthoek 17"/>
          <p:cNvSpPr/>
          <p:nvPr/>
        </p:nvSpPr>
        <p:spPr>
          <a:xfrm>
            <a:off x="4487416" y="452500"/>
            <a:ext cx="2016224" cy="223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056" name="Picture 8" descr="https://lh7-us.googleusercontent.com/2coDbbPps6MFiKuhyIQWv5Ia1Pijf_8AKcR-t7Pyg3N9vfuRJ_B5HM7pcmIGdrtcrDLMss24ZFd58rui8pKpEyaUYdmiCu36Lt9ZRLkqygY5WMMtdT9ukTM9Ikg-eneFIuwbbzgU5kZsJXoQZCSDvyqkHA=s204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180" y="623588"/>
            <a:ext cx="1759684" cy="192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lh7-us.googleusercontent.com/TfsxaJfmznLVwDxKDnBi0OLCW935lYKhC091U2dWPwV1Nf2wPuJSvBvaLJGVFhWpSsGcnDwryKezB97QYXmgWM9etxAL0YFejOSkf7W2kzt1vCnz8qtZSBVf5xlJpH90FYXBfsTsOJiCiXBw1P20Do6fOg=s204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404" y="624220"/>
            <a:ext cx="1809988" cy="187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hthoek 21"/>
          <p:cNvSpPr/>
          <p:nvPr/>
        </p:nvSpPr>
        <p:spPr>
          <a:xfrm>
            <a:off x="4463286" y="5724417"/>
            <a:ext cx="2016224" cy="6480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3" name="Rechthoek 22"/>
          <p:cNvSpPr/>
          <p:nvPr/>
        </p:nvSpPr>
        <p:spPr>
          <a:xfrm>
            <a:off x="404663" y="3491207"/>
            <a:ext cx="2016224" cy="223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Rechthoek 23"/>
          <p:cNvSpPr/>
          <p:nvPr/>
        </p:nvSpPr>
        <p:spPr>
          <a:xfrm>
            <a:off x="2426794" y="3486329"/>
            <a:ext cx="2016224" cy="223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7" name="Picture 10" descr="https://lh7-us.googleusercontent.com/TfsxaJfmznLVwDxKDnBi0OLCW935lYKhC091U2dWPwV1Nf2wPuJSvBvaLJGVFhWpSsGcnDwryKezB97QYXmgWM9etxAL0YFejOSkf7W2kzt1vCnz8qtZSBVf5xlJpH90FYXBfsTsOJiCiXBw1P20Do6fOg=s204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07" y="6701948"/>
            <a:ext cx="342792" cy="355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hthoek 24"/>
          <p:cNvSpPr/>
          <p:nvPr/>
        </p:nvSpPr>
        <p:spPr>
          <a:xfrm>
            <a:off x="4463286" y="3491207"/>
            <a:ext cx="2016224" cy="223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060" name="Picture 12" descr="https://lh7-us.googleusercontent.com/nspwoY-0uCcCjPRfh8fFZCZrIpHJMXUGS99tGBpbXh-Gb_frZFm0vs9nvDqGwO1ETxAIBX8HmYadyCKLhWbytwGWNM9cAJzEPpyJzs5hH4f1jq7ys3WIuZrw96Mb60wyQ3DN4mNtZDsP7YeOIPXHXkKeFg=s204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50" y="3636012"/>
            <a:ext cx="1711403" cy="1908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8" descr="https://lh7-us.googleusercontent.com/2coDbbPps6MFiKuhyIQWv5Ia1Pijf_8AKcR-t7Pyg3N9vfuRJ_B5HM7pcmIGdrtcrDLMss24ZFd58rui8pKpEyaUYdmiCu36Lt9ZRLkqygY5WMMtdT9ukTM9Ikg-eneFIuwbbzgU5kZsJXoQZCSDvyqkHA=s204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21" y="7315338"/>
            <a:ext cx="463540" cy="508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https://lh7-us.googleusercontent.com/gRuF6QnF3GSlrABd97jB9u6q7IvWCFK2YOrTK3ikc-5HCuDerLGwwXa7WfZqaUQIvR9MH038DyjqooXmxsrMo3ioU1egW1zXuIL3tOY7EmzUhCWsWyRIbxflrIht2aASUh9Og6VavaaCzDVPG5JVJr_nYA=s204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47" y="8067098"/>
            <a:ext cx="437887" cy="509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2" descr="https://lh7-us.googleusercontent.com/nspwoY-0uCcCjPRfh8fFZCZrIpHJMXUGS99tGBpbXh-Gb_frZFm0vs9nvDqGwO1ETxAIBX8HmYadyCKLhWbytwGWNM9cAJzEPpyJzs5hH4f1jq7ys3WIuZrw96Mb60wyQ3DN4mNtZDsP7YeOIPXHXkKeFg=s204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203" y="6635450"/>
            <a:ext cx="438413" cy="488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s://lh7-us.googleusercontent.com/dBe_FxGZaJrLT2F23x1iiI9zvcl9bbFrI7y_f32OmmEgQAkT0VLb3jKtHSr5FRzuHgVp3P3lmQTFGx2XTbvzDnwOji3AohHa-agxOs5GStJIl1__zeF7WjObjNY-bsKHuPC5yHzHihGUl-LlezaimypqWw=s204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663" y="3662337"/>
            <a:ext cx="1768489" cy="188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4" descr="https://lh7-us.googleusercontent.com/dBe_FxGZaJrLT2F23x1iiI9zvcl9bbFrI7y_f32OmmEgQAkT0VLb3jKtHSr5FRzuHgVp3P3lmQTFGx2XTbvzDnwOji3AohHa-agxOs5GStJIl1__zeF7WjObjNY-bsKHuPC5yHzHihGUl-LlezaimypqWw=s2048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062" y="7332737"/>
            <a:ext cx="472345" cy="502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https://lh7-us.googleusercontent.com/HFuW_EDfUejSANuCe_WQiOVq4HCO7kHF1qhwOyx_ErjywnOyGhubgdWIxumLw-4BT8ppkO3wRcE4otQVDKTMzxvAsWwXr-7Dn6iB1fHhsIiO8_Viy16tQZ5V6syebLlsxMRIP95YAOXku1V3SriF3EB8OA=s204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887" y="3662336"/>
            <a:ext cx="1786505" cy="1854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6" descr="https://lh7-us.googleusercontent.com/HFuW_EDfUejSANuCe_WQiOVq4HCO7kHF1qhwOyx_ErjywnOyGhubgdWIxumLw-4BT8ppkO3wRcE4otQVDKTMzxvAsWwXr-7Dn6iB1fHhsIiO8_Viy16tQZ5V6syebLlsxMRIP95YAOXku1V3SriF3EB8OA=s204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3921226" y="8029800"/>
            <a:ext cx="562369" cy="583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Afbeelding 3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0800000">
            <a:off x="2918993" y="7228234"/>
            <a:ext cx="720080" cy="516904"/>
          </a:xfrm>
          <a:prstGeom prst="rect">
            <a:avLst/>
          </a:prstGeom>
        </p:spPr>
      </p:pic>
      <p:sp>
        <p:nvSpPr>
          <p:cNvPr id="35" name="Rechthoek 34"/>
          <p:cNvSpPr/>
          <p:nvPr/>
        </p:nvSpPr>
        <p:spPr>
          <a:xfrm>
            <a:off x="5373216" y="8735382"/>
            <a:ext cx="1304138" cy="164896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900" dirty="0" smtClean="0"/>
              <a:t>www.spel-en-natuur.nl</a:t>
            </a:r>
            <a:endParaRPr lang="nl-NL" sz="900" dirty="0"/>
          </a:p>
        </p:txBody>
      </p:sp>
      <p:pic>
        <p:nvPicPr>
          <p:cNvPr id="36" name="Picture 4" descr="https://lh7-us.googleusercontent.com/v7yF41EvI2ydqqV4aGNqGCpDX0htQYY0aieZ1G_BNi4wudp5iC40SlTj0j70v2qF0gOU9ltdLPqtGkqbCz1UDJX1glNYzeHfvQm-wcKPqtN66_HwlDbez1ABguqjv3j38fuZYDLtn8ERgXT20y-OrizTrA=s2048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4814" y="8455994"/>
            <a:ext cx="296026" cy="31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64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lh7-us.googleusercontent.com/HFuW_EDfUejSANuCe_WQiOVq4HCO7kHF1qhwOyx_ErjywnOyGhubgdWIxumLw-4BT8ppkO3wRcE4otQVDKTMzxvAsWwXr-7Dn6iB1fHhsIiO8_Viy16tQZ5V6syebLlsxMRIP95YAOXku1V3SriF3EB8OA=s20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32" y="251519"/>
            <a:ext cx="6552728" cy="868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bogen verbindingslijn 2"/>
          <p:cNvCxnSpPr/>
          <p:nvPr/>
        </p:nvCxnSpPr>
        <p:spPr>
          <a:xfrm rot="16200000" flipH="1">
            <a:off x="-2115616" y="2483768"/>
            <a:ext cx="8712968" cy="4248472"/>
          </a:xfrm>
          <a:prstGeom prst="bentConnector3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Rechte verbindingslijn 6"/>
          <p:cNvCxnSpPr/>
          <p:nvPr/>
        </p:nvCxnSpPr>
        <p:spPr>
          <a:xfrm>
            <a:off x="1772816" y="251519"/>
            <a:ext cx="0" cy="43924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Rechte verbindingslijn 8"/>
          <p:cNvCxnSpPr/>
          <p:nvPr/>
        </p:nvCxnSpPr>
        <p:spPr>
          <a:xfrm>
            <a:off x="116631" y="2555776"/>
            <a:ext cx="6552729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Rechte verbindingslijn 13"/>
          <p:cNvCxnSpPr/>
          <p:nvPr/>
        </p:nvCxnSpPr>
        <p:spPr>
          <a:xfrm flipH="1">
            <a:off x="4365104" y="7668344"/>
            <a:ext cx="2304256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Rechte verbindingslijn 15"/>
          <p:cNvCxnSpPr/>
          <p:nvPr/>
        </p:nvCxnSpPr>
        <p:spPr>
          <a:xfrm flipH="1">
            <a:off x="116631" y="4608004"/>
            <a:ext cx="4248473" cy="4323552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Rechte verbindingslijn 17"/>
          <p:cNvCxnSpPr>
            <a:endCxn id="3074" idx="3"/>
          </p:cNvCxnSpPr>
          <p:nvPr/>
        </p:nvCxnSpPr>
        <p:spPr>
          <a:xfrm>
            <a:off x="1772816" y="251519"/>
            <a:ext cx="4896544" cy="4340019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Rechte verbindingslijn 19"/>
          <p:cNvCxnSpPr/>
          <p:nvPr/>
        </p:nvCxnSpPr>
        <p:spPr>
          <a:xfrm flipH="1">
            <a:off x="1772816" y="251519"/>
            <a:ext cx="4896544" cy="2304257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Rechte verbindingslijn 21"/>
          <p:cNvCxnSpPr/>
          <p:nvPr/>
        </p:nvCxnSpPr>
        <p:spPr>
          <a:xfrm flipV="1">
            <a:off x="4365104" y="2555776"/>
            <a:ext cx="2304256" cy="2052228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Rechte verbindingslijn 23"/>
          <p:cNvCxnSpPr>
            <a:stCxn id="3074" idx="1"/>
          </p:cNvCxnSpPr>
          <p:nvPr/>
        </p:nvCxnSpPr>
        <p:spPr>
          <a:xfrm>
            <a:off x="116632" y="4591538"/>
            <a:ext cx="4248472" cy="4340018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" name="Rechte verbindingslijn 3"/>
          <p:cNvCxnSpPr>
            <a:endCxn id="3074" idx="3"/>
          </p:cNvCxnSpPr>
          <p:nvPr/>
        </p:nvCxnSpPr>
        <p:spPr>
          <a:xfrm flipV="1">
            <a:off x="4365104" y="4591538"/>
            <a:ext cx="2304256" cy="1646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Rechthoek 12"/>
          <p:cNvSpPr/>
          <p:nvPr/>
        </p:nvSpPr>
        <p:spPr>
          <a:xfrm>
            <a:off x="5229200" y="8736986"/>
            <a:ext cx="1520162" cy="1896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900" dirty="0" smtClean="0"/>
              <a:t>www.spel-en-natuur.nl</a:t>
            </a:r>
            <a:endParaRPr lang="nl-NL" sz="900" dirty="0"/>
          </a:p>
        </p:txBody>
      </p:sp>
      <p:pic>
        <p:nvPicPr>
          <p:cNvPr id="15" name="Picture 4" descr="https://lh7-us.googleusercontent.com/v7yF41EvI2ydqqV4aGNqGCpDX0htQYY0aieZ1G_BNi4wudp5iC40SlTj0j70v2qF0gOU9ltdLPqtGkqbCz1UDJX1glNYzeHfvQm-wcKPqtN66_HwlDbez1ABguqjv3j38fuZYDLtn8ERgXT20y-OrizTrA=s204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334" y="8461367"/>
            <a:ext cx="296026" cy="31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4529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548680" y="467544"/>
            <a:ext cx="2808312" cy="24482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Rechthoek 2"/>
          <p:cNvSpPr/>
          <p:nvPr/>
        </p:nvSpPr>
        <p:spPr>
          <a:xfrm>
            <a:off x="3645024" y="467544"/>
            <a:ext cx="2808312" cy="24482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Rechthoek 3"/>
          <p:cNvSpPr/>
          <p:nvPr/>
        </p:nvSpPr>
        <p:spPr>
          <a:xfrm>
            <a:off x="548680" y="2267744"/>
            <a:ext cx="648072" cy="648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hthoek 4"/>
          <p:cNvSpPr/>
          <p:nvPr/>
        </p:nvSpPr>
        <p:spPr>
          <a:xfrm>
            <a:off x="3645024" y="2258950"/>
            <a:ext cx="648072" cy="648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3645024" y="3139441"/>
            <a:ext cx="2808312" cy="24482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/>
          <p:cNvSpPr/>
          <p:nvPr/>
        </p:nvSpPr>
        <p:spPr>
          <a:xfrm>
            <a:off x="548680" y="3139441"/>
            <a:ext cx="2808312" cy="24482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/>
          <p:cNvSpPr/>
          <p:nvPr/>
        </p:nvSpPr>
        <p:spPr>
          <a:xfrm>
            <a:off x="548680" y="4939641"/>
            <a:ext cx="648072" cy="648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hthoek 8"/>
          <p:cNvSpPr/>
          <p:nvPr/>
        </p:nvSpPr>
        <p:spPr>
          <a:xfrm>
            <a:off x="3654759" y="4921942"/>
            <a:ext cx="648072" cy="648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https://lh7-us.googleusercontent.com/QKWINuBtuOLsDyN9prU6rnqlioTk7n6-SLqnY0eG88JQ9oRrwBYyVavgfD1YcD4mZ5ly4stlPvA9x6fya9eudfX3MPhBeN59DvRm6gMChZRhqwAdml5vXq9rlMpdb69FmbjwRfzzM9vuAvgAphx4q7Hixg=s20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1205886" y="7751533"/>
            <a:ext cx="712143" cy="85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Tabel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5413441"/>
              </p:ext>
            </p:extLst>
          </p:nvPr>
        </p:nvGraphicFramePr>
        <p:xfrm>
          <a:off x="1196752" y="6012160"/>
          <a:ext cx="4572000" cy="2589849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70840">
                <a:tc>
                  <a:txBody>
                    <a:bodyPr/>
                    <a:lstStyle/>
                    <a:p>
                      <a:endParaRPr lang="nl-NL" dirty="0" smtClean="0"/>
                    </a:p>
                    <a:p>
                      <a:endParaRPr lang="nl-NL" dirty="0" smtClean="0"/>
                    </a:p>
                    <a:p>
                      <a:endParaRPr lang="nl-NL" dirty="0" smtClean="0"/>
                    </a:p>
                    <a:p>
                      <a:endParaRPr lang="nl-NL" dirty="0" smtClean="0"/>
                    </a:p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nl-NL" dirty="0" smtClean="0"/>
                    </a:p>
                    <a:p>
                      <a:endParaRPr lang="nl-NL" dirty="0" smtClean="0"/>
                    </a:p>
                    <a:p>
                      <a:endParaRPr lang="nl-NL" dirty="0" smtClean="0"/>
                    </a:p>
                    <a:p>
                      <a:endParaRPr lang="nl-NL" dirty="0" smtClean="0"/>
                    </a:p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nl-NL" dirty="0" smtClean="0"/>
                    </a:p>
                    <a:p>
                      <a:endParaRPr lang="nl-NL" dirty="0" smtClean="0"/>
                    </a:p>
                    <a:p>
                      <a:endParaRPr lang="nl-NL" dirty="0" smtClean="0"/>
                    </a:p>
                    <a:p>
                      <a:endParaRPr lang="nl-NL" dirty="0" smtClean="0"/>
                    </a:p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9" name="Picture 2" descr="https://lh7-us.googleusercontent.com/QKWINuBtuOLsDyN9prU6rnqlioTk7n6-SLqnY0eG88JQ9oRrwBYyVavgfD1YcD4mZ5ly4stlPvA9x6fya9eudfX3MPhBeN59DvRm6gMChZRhqwAdml5vXq9rlMpdb69FmbjwRfzzM9vuAvgAphx4q7Hixg=s20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4272897" y="6020955"/>
            <a:ext cx="712143" cy="85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s://lh7-us.googleusercontent.com/QKWINuBtuOLsDyN9prU6rnqlioTk7n6-SLqnY0eG88JQ9oRrwBYyVavgfD1YcD4mZ5ly4stlPvA9x6fya9eudfX3MPhBeN59DvRm6gMChZRhqwAdml5vXq9rlMpdb69FmbjwRfzzM9vuAvgAphx4q7Hixg=s20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3505893" y="6020954"/>
            <a:ext cx="712143" cy="85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s://lh7-us.googleusercontent.com/QKWINuBtuOLsDyN9prU6rnqlioTk7n6-SLqnY0eG88JQ9oRrwBYyVavgfD1YcD4mZ5ly4stlPvA9x6fya9eudfX3MPhBeN59DvRm6gMChZRhqwAdml5vXq9rlMpdb69FmbjwRfzzM9vuAvgAphx4q7Hixg=s20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2738889" y="6011155"/>
            <a:ext cx="712143" cy="85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https://lh7-us.googleusercontent.com/QKWINuBtuOLsDyN9prU6rnqlioTk7n6-SLqnY0eG88JQ9oRrwBYyVavgfD1YcD4mZ5ly4stlPvA9x6fya9eudfX3MPhBeN59DvRm6gMChZRhqwAdml5vXq9rlMpdb69FmbjwRfzzM9vuAvgAphx4q7Hixg=s20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1995251" y="6011156"/>
            <a:ext cx="712143" cy="85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s://lh7-us.googleusercontent.com/QKWINuBtuOLsDyN9prU6rnqlioTk7n6-SLqnY0eG88JQ9oRrwBYyVavgfD1YcD4mZ5ly4stlPvA9x6fya9eudfX3MPhBeN59DvRm6gMChZRhqwAdml5vXq9rlMpdb69FmbjwRfzzM9vuAvgAphx4q7Hixg=s20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1228246" y="6012160"/>
            <a:ext cx="712143" cy="85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https://lh7-us.googleusercontent.com/QKWINuBtuOLsDyN9prU6rnqlioTk7n6-SLqnY0eG88JQ9oRrwBYyVavgfD1YcD4mZ5ly4stlPvA9x6fya9eudfX3MPhBeN59DvRm6gMChZRhqwAdml5vXq9rlMpdb69FmbjwRfzzM9vuAvgAphx4q7Hixg=s20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1971115" y="7741734"/>
            <a:ext cx="712143" cy="85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https://lh7-us.googleusercontent.com/QKWINuBtuOLsDyN9prU6rnqlioTk7n6-SLqnY0eG88JQ9oRrwBYyVavgfD1YcD4mZ5ly4stlPvA9x6fya9eudfX3MPhBeN59DvRm6gMChZRhqwAdml5vXq9rlMpdb69FmbjwRfzzM9vuAvgAphx4q7Hixg=s20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5029224" y="6886244"/>
            <a:ext cx="712143" cy="85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https://lh7-us.googleusercontent.com/QKWINuBtuOLsDyN9prU6rnqlioTk7n6-SLqnY0eG88JQ9oRrwBYyVavgfD1YcD4mZ5ly4stlPvA9x6fya9eudfX3MPhBeN59DvRm6gMChZRhqwAdml5vXq9rlMpdb69FmbjwRfzzM9vuAvgAphx4q7Hixg=s20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4277114" y="6899640"/>
            <a:ext cx="712143" cy="85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https://lh7-us.googleusercontent.com/QKWINuBtuOLsDyN9prU6rnqlioTk7n6-SLqnY0eG88JQ9oRrwBYyVavgfD1YcD4mZ5ly4stlPvA9x6fya9eudfX3MPhBeN59DvRm6gMChZRhqwAdml5vXq9rlMpdb69FmbjwRfzzM9vuAvgAphx4q7Hixg=s20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3505892" y="6886244"/>
            <a:ext cx="712143" cy="85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https://lh7-us.googleusercontent.com/QKWINuBtuOLsDyN9prU6rnqlioTk7n6-SLqnY0eG88JQ9oRrwBYyVavgfD1YcD4mZ5ly4stlPvA9x6fya9eudfX3MPhBeN59DvRm6gMChZRhqwAdml5vXq9rlMpdb69FmbjwRfzzM9vuAvgAphx4q7Hixg=s20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2743217" y="6886245"/>
            <a:ext cx="712143" cy="85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https://lh7-us.googleusercontent.com/QKWINuBtuOLsDyN9prU6rnqlioTk7n6-SLqnY0eG88JQ9oRrwBYyVavgfD1YcD4mZ5ly4stlPvA9x6fya9eudfX3MPhBeN59DvRm6gMChZRhqwAdml5vXq9rlMpdb69FmbjwRfzzM9vuAvgAphx4q7Hixg=s20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1982560" y="6867650"/>
            <a:ext cx="712143" cy="85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https://lh7-us.googleusercontent.com/QKWINuBtuOLsDyN9prU6rnqlioTk7n6-SLqnY0eG88JQ9oRrwBYyVavgfD1YcD4mZ5ly4stlPvA9x6fya9eudfX3MPhBeN59DvRm6gMChZRhqwAdml5vXq9rlMpdb69FmbjwRfzzM9vuAvgAphx4q7Hixg=s20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1226231" y="6864854"/>
            <a:ext cx="712143" cy="85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https://lh7-us.googleusercontent.com/QKWINuBtuOLsDyN9prU6rnqlioTk7n6-SLqnY0eG88JQ9oRrwBYyVavgfD1YcD4mZ5ly4stlPvA9x6fya9eudfX3MPhBeN59DvRm6gMChZRhqwAdml5vXq9rlMpdb69FmbjwRfzzM9vuAvgAphx4q7Hixg=s20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5016534" y="6020955"/>
            <a:ext cx="712143" cy="85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ttps://lh7-us.googleusercontent.com/QKWINuBtuOLsDyN9prU6rnqlioTk7n6-SLqnY0eG88JQ9oRrwBYyVavgfD1YcD4mZ5ly4stlPvA9x6fya9eudfX3MPhBeN59DvRm6gMChZRhqwAdml5vXq9rlMpdb69FmbjwRfzzM9vuAvgAphx4q7Hixg=s20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2751765" y="7741735"/>
            <a:ext cx="712143" cy="85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https://lh7-us.googleusercontent.com/QKWINuBtuOLsDyN9prU6rnqlioTk7n6-SLqnY0eG88JQ9oRrwBYyVavgfD1YcD4mZ5ly4stlPvA9x6fya9eudfX3MPhBeN59DvRm6gMChZRhqwAdml5vXq9rlMpdb69FmbjwRfzzM9vuAvgAphx4q7Hixg=s20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3503874" y="7745514"/>
            <a:ext cx="712143" cy="85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https://lh7-us.googleusercontent.com/QKWINuBtuOLsDyN9prU6rnqlioTk7n6-SLqnY0eG88JQ9oRrwBYyVavgfD1YcD4mZ5ly4stlPvA9x6fya9eudfX3MPhBeN59DvRm6gMChZRhqwAdml5vXq9rlMpdb69FmbjwRfzzM9vuAvgAphx4q7Hixg=s20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4278597" y="7747712"/>
            <a:ext cx="712143" cy="85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https://lh7-us.googleusercontent.com/QKWINuBtuOLsDyN9prU6rnqlioTk7n6-SLqnY0eG88JQ9oRrwBYyVavgfD1YcD4mZ5ly4stlPvA9x6fya9eudfX3MPhBeN59DvRm6gMChZRhqwAdml5vXq9rlMpdb69FmbjwRfzzM9vuAvgAphx4q7Hixg=s20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5029223" y="7751533"/>
            <a:ext cx="712143" cy="85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6" name="Rechte verbindingslijn 35"/>
          <p:cNvCxnSpPr/>
          <p:nvPr/>
        </p:nvCxnSpPr>
        <p:spPr>
          <a:xfrm flipH="1">
            <a:off x="1929131" y="5984194"/>
            <a:ext cx="23705" cy="262383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Rechte verbindingslijn 39"/>
          <p:cNvCxnSpPr/>
          <p:nvPr/>
        </p:nvCxnSpPr>
        <p:spPr>
          <a:xfrm>
            <a:off x="1196752" y="6864854"/>
            <a:ext cx="4572000" cy="1259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Rechte verbindingslijn 41"/>
          <p:cNvCxnSpPr/>
          <p:nvPr/>
        </p:nvCxnSpPr>
        <p:spPr>
          <a:xfrm>
            <a:off x="1205885" y="7737053"/>
            <a:ext cx="4572000" cy="1259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Rechte verbindingslijn 42"/>
          <p:cNvCxnSpPr/>
          <p:nvPr/>
        </p:nvCxnSpPr>
        <p:spPr>
          <a:xfrm>
            <a:off x="1196752" y="6009975"/>
            <a:ext cx="4572000" cy="1259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Rechte verbindingslijn 43"/>
          <p:cNvCxnSpPr/>
          <p:nvPr/>
        </p:nvCxnSpPr>
        <p:spPr>
          <a:xfrm>
            <a:off x="1196752" y="8580153"/>
            <a:ext cx="4572000" cy="1259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Rechte verbindingslijn 44"/>
          <p:cNvCxnSpPr/>
          <p:nvPr/>
        </p:nvCxnSpPr>
        <p:spPr>
          <a:xfrm flipH="1">
            <a:off x="3470137" y="5984194"/>
            <a:ext cx="23705" cy="262383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Rechte verbindingslijn 45"/>
          <p:cNvCxnSpPr/>
          <p:nvPr/>
        </p:nvCxnSpPr>
        <p:spPr>
          <a:xfrm flipH="1">
            <a:off x="4233888" y="5984194"/>
            <a:ext cx="23705" cy="262383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Rechte verbindingslijn 46"/>
          <p:cNvCxnSpPr/>
          <p:nvPr/>
        </p:nvCxnSpPr>
        <p:spPr>
          <a:xfrm flipH="1">
            <a:off x="4987080" y="5984194"/>
            <a:ext cx="23705" cy="262383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Rechte verbindingslijn 47"/>
          <p:cNvCxnSpPr/>
          <p:nvPr/>
        </p:nvCxnSpPr>
        <p:spPr>
          <a:xfrm flipH="1">
            <a:off x="1178720" y="5978175"/>
            <a:ext cx="23705" cy="262383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Rechte verbindingslijn 48"/>
          <p:cNvCxnSpPr/>
          <p:nvPr/>
        </p:nvCxnSpPr>
        <p:spPr>
          <a:xfrm flipH="1">
            <a:off x="5739879" y="5967139"/>
            <a:ext cx="23705" cy="262383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50" name="Afbeelding 4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88640" y="5644942"/>
            <a:ext cx="720080" cy="516904"/>
          </a:xfrm>
          <a:prstGeom prst="rect">
            <a:avLst/>
          </a:prstGeom>
        </p:spPr>
      </p:pic>
      <p:sp>
        <p:nvSpPr>
          <p:cNvPr id="41" name="Rechthoek 40"/>
          <p:cNvSpPr/>
          <p:nvPr/>
        </p:nvSpPr>
        <p:spPr>
          <a:xfrm>
            <a:off x="5229200" y="8736986"/>
            <a:ext cx="1520162" cy="189648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900" dirty="0" smtClean="0"/>
              <a:t>www.spel-en-natuur.nl</a:t>
            </a:r>
            <a:endParaRPr lang="nl-NL" sz="900" dirty="0"/>
          </a:p>
        </p:txBody>
      </p:sp>
      <p:pic>
        <p:nvPicPr>
          <p:cNvPr id="51" name="Picture 4" descr="https://lh7-us.googleusercontent.com/v7yF41EvI2ydqqV4aGNqGCpDX0htQYY0aieZ1G_BNi4wudp5iC40SlTj0j70v2qF0gOU9ltdLPqtGkqbCz1UDJX1glNYzeHfvQm-wcKPqtN66_HwlDbez1ABguqjv3j38fuZYDLtn8ERgXT20y-OrizTrA=s204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895" y="8450478"/>
            <a:ext cx="296026" cy="31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3617977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DF5327"/>
      </a:accent1>
      <a:accent2>
        <a:srgbClr val="A6B7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383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446C221D-F63F-4DD8-B509-CFE168687BF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1776</TotalTime>
  <Words>17</Words>
  <Application>Microsoft Office PowerPoint</Application>
  <PresentationFormat>Diavoorstelling (4:3)</PresentationFormat>
  <Paragraphs>24</Paragraphs>
  <Slides>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7" baseType="lpstr">
      <vt:lpstr>Arial</vt:lpstr>
      <vt:lpstr>Corbel</vt:lpstr>
      <vt:lpstr>Basis</vt:lpstr>
      <vt:lpstr>   Sinterklaasboekje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Opdracht 1</dc:title>
  <dc:creator>My Acer</dc:creator>
  <cp:lastModifiedBy>hans vdvlugt</cp:lastModifiedBy>
  <cp:revision>25</cp:revision>
  <cp:lastPrinted>2023-11-05T11:18:40Z</cp:lastPrinted>
  <dcterms:created xsi:type="dcterms:W3CDTF">2014-01-19T15:45:44Z</dcterms:created>
  <dcterms:modified xsi:type="dcterms:W3CDTF">2024-07-28T07:55:59Z</dcterms:modified>
</cp:coreProperties>
</file>